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4" r:id="rId2"/>
    <p:sldId id="516" r:id="rId3"/>
    <p:sldId id="512" r:id="rId4"/>
    <p:sldId id="513" r:id="rId5"/>
    <p:sldId id="514" r:id="rId6"/>
    <p:sldId id="515" r:id="rId7"/>
    <p:sldId id="517" r:id="rId8"/>
    <p:sldId id="518" r:id="rId9"/>
    <p:sldId id="520" r:id="rId10"/>
    <p:sldId id="521" r:id="rId11"/>
    <p:sldId id="357" r:id="rId12"/>
    <p:sldId id="383" r:id="rId13"/>
    <p:sldId id="509" r:id="rId14"/>
    <p:sldId id="510" r:id="rId15"/>
    <p:sldId id="480" r:id="rId16"/>
    <p:sldId id="481" r:id="rId17"/>
    <p:sldId id="522" r:id="rId18"/>
    <p:sldId id="478" r:id="rId19"/>
    <p:sldId id="262" r:id="rId20"/>
    <p:sldId id="479" r:id="rId21"/>
    <p:sldId id="362" r:id="rId22"/>
    <p:sldId id="364" r:id="rId23"/>
    <p:sldId id="519" r:id="rId24"/>
    <p:sldId id="3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6C6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40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-520" y="-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A6AB1-4AD9-4164-8949-1B2292B261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B2FA9-DDB5-4900-9D2B-3239994FFF48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Uttam Industrial</a:t>
          </a:r>
        </a:p>
      </dgm:t>
    </dgm:pt>
    <dgm:pt modelId="{7E578AB2-E3AE-4872-B52F-F6EC1B276E9C}" type="parTrans" cxnId="{167E3D52-9E2F-4B0D-8CFE-5800C7738B08}">
      <dgm:prSet/>
      <dgm:spPr/>
      <dgm:t>
        <a:bodyPr/>
        <a:lstStyle/>
        <a:p>
          <a:endParaRPr lang="en-US"/>
        </a:p>
      </dgm:t>
    </dgm:pt>
    <dgm:pt modelId="{CED7F0E2-A1B4-4A90-B537-384FA0716210}" type="sibTrans" cxnId="{167E3D52-9E2F-4B0D-8CFE-5800C7738B0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05D53C1-A59B-4655-9129-5FA9BF7516D1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Uttam Sugar Mills</a:t>
          </a:r>
        </a:p>
      </dgm:t>
    </dgm:pt>
    <dgm:pt modelId="{2F6BF5D1-D0E8-48D9-9796-82422508BA00}" type="parTrans" cxnId="{6D324D87-5AE5-4BD6-BD99-72DED8EA3A8E}">
      <dgm:prSet/>
      <dgm:spPr/>
      <dgm:t>
        <a:bodyPr/>
        <a:lstStyle/>
        <a:p>
          <a:endParaRPr lang="en-US"/>
        </a:p>
      </dgm:t>
    </dgm:pt>
    <dgm:pt modelId="{625D7328-1C46-4153-B795-0DFA74DBBC5F}" type="sibTrans" cxnId="{6D324D87-5AE5-4BD6-BD99-72DED8EA3A8E}">
      <dgm:prSet/>
      <dgm:spPr/>
      <dgm:t>
        <a:bodyPr/>
        <a:lstStyle/>
        <a:p>
          <a:endParaRPr lang="en-US"/>
        </a:p>
      </dgm:t>
    </dgm:pt>
    <dgm:pt modelId="{591B59FA-8474-447D-A1D1-447ADD046861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Uttam</a:t>
          </a:r>
          <a:r>
            <a:rPr lang="en-US" dirty="0">
              <a:solidFill>
                <a:schemeClr val="tx1"/>
              </a:solidFill>
            </a:rPr>
            <a:t> Biofuels</a:t>
          </a:r>
        </a:p>
      </dgm:t>
    </dgm:pt>
    <dgm:pt modelId="{F1BCB701-412B-40C2-8DE5-AC69F705A19E}" type="parTrans" cxnId="{D27F8CDA-E751-4A84-955A-4065D382D20E}">
      <dgm:prSet/>
      <dgm:spPr/>
      <dgm:t>
        <a:bodyPr/>
        <a:lstStyle/>
        <a:p>
          <a:endParaRPr lang="en-US"/>
        </a:p>
      </dgm:t>
    </dgm:pt>
    <dgm:pt modelId="{F829F651-57F9-4CED-B068-ACC0FF3B5747}" type="sibTrans" cxnId="{D27F8CDA-E751-4A84-955A-4065D382D20E}">
      <dgm:prSet/>
      <dgm:spPr/>
      <dgm:t>
        <a:bodyPr/>
        <a:lstStyle/>
        <a:p>
          <a:endParaRPr lang="en-US"/>
        </a:p>
      </dgm:t>
    </dgm:pt>
    <dgm:pt modelId="{9003B753-8C83-485E-B54B-E1A2ECD8D630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Uttam </a:t>
          </a:r>
          <a:r>
            <a:rPr lang="en-US" dirty="0" err="1">
              <a:solidFill>
                <a:schemeClr val="tx1"/>
              </a:solidFill>
            </a:rPr>
            <a:t>Centrifugals</a:t>
          </a:r>
          <a:endParaRPr lang="en-US" dirty="0">
            <a:solidFill>
              <a:schemeClr val="tx1"/>
            </a:solidFill>
          </a:endParaRPr>
        </a:p>
      </dgm:t>
    </dgm:pt>
    <dgm:pt modelId="{C1E98FA3-0006-4F2C-973F-E8A45C24C5ED}" type="parTrans" cxnId="{D634CDB5-9CA8-4FA8-ABC7-7DDE754E6F12}">
      <dgm:prSet/>
      <dgm:spPr/>
      <dgm:t>
        <a:bodyPr/>
        <a:lstStyle/>
        <a:p>
          <a:endParaRPr lang="en-US"/>
        </a:p>
      </dgm:t>
    </dgm:pt>
    <dgm:pt modelId="{4E47A828-0490-4601-B578-D9ABA3EC46B6}" type="sibTrans" cxnId="{D634CDB5-9CA8-4FA8-ABC7-7DDE754E6F12}">
      <dgm:prSet/>
      <dgm:spPr/>
      <dgm:t>
        <a:bodyPr/>
        <a:lstStyle/>
        <a:p>
          <a:endParaRPr lang="en-US"/>
        </a:p>
      </dgm:t>
    </dgm:pt>
    <dgm:pt modelId="{F34BCED0-C74B-4B91-BA5B-16AF1FE873FB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Uttam</a:t>
          </a:r>
          <a:r>
            <a:rPr lang="en-US" dirty="0">
              <a:solidFill>
                <a:schemeClr val="tx1"/>
              </a:solidFill>
            </a:rPr>
            <a:t> School</a:t>
          </a:r>
        </a:p>
      </dgm:t>
    </dgm:pt>
    <dgm:pt modelId="{FE9DDB5C-2E1C-4C60-80D0-686668AAD9B2}" type="parTrans" cxnId="{8E9EC509-62B5-45D3-A525-9B88237F1090}">
      <dgm:prSet/>
      <dgm:spPr/>
      <dgm:t>
        <a:bodyPr/>
        <a:lstStyle/>
        <a:p>
          <a:endParaRPr lang="en-US"/>
        </a:p>
      </dgm:t>
    </dgm:pt>
    <dgm:pt modelId="{4FA9B394-6B89-4709-984A-CB06518E7D24}" type="sibTrans" cxnId="{8E9EC509-62B5-45D3-A525-9B88237F1090}">
      <dgm:prSet/>
      <dgm:spPr/>
      <dgm:t>
        <a:bodyPr/>
        <a:lstStyle/>
        <a:p>
          <a:endParaRPr lang="en-US"/>
        </a:p>
      </dgm:t>
    </dgm:pt>
    <dgm:pt modelId="{0296624A-80F9-4634-8BDD-745ED83250CC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Uttam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Sucrotech</a:t>
          </a:r>
          <a:endParaRPr lang="en-US" dirty="0">
            <a:solidFill>
              <a:schemeClr val="tx1"/>
            </a:solidFill>
          </a:endParaRPr>
        </a:p>
      </dgm:t>
    </dgm:pt>
    <dgm:pt modelId="{B4D6577F-12B7-4102-BA8E-B5D389031726}" type="parTrans" cxnId="{AADFCE4D-016E-460A-9D39-A9B3EF20F4AF}">
      <dgm:prSet/>
      <dgm:spPr/>
      <dgm:t>
        <a:bodyPr/>
        <a:lstStyle/>
        <a:p>
          <a:endParaRPr lang="en-US"/>
        </a:p>
      </dgm:t>
    </dgm:pt>
    <dgm:pt modelId="{80D22F9A-665D-44B6-8DAE-A7D2A3713B17}" type="sibTrans" cxnId="{AADFCE4D-016E-460A-9D39-A9B3EF20F4AF}">
      <dgm:prSet/>
      <dgm:spPr/>
      <dgm:t>
        <a:bodyPr/>
        <a:lstStyle/>
        <a:p>
          <a:endParaRPr lang="en-US"/>
        </a:p>
      </dgm:t>
    </dgm:pt>
    <dgm:pt modelId="{95D41E19-D0A9-4315-B9AC-9916E6F61CD6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Uttamenergy</a:t>
          </a:r>
        </a:p>
      </dgm:t>
    </dgm:pt>
    <dgm:pt modelId="{1EF9FE7E-E3A7-4021-9211-28E1ED53D18E}" type="parTrans" cxnId="{394C67F3-71FA-4355-92B9-40B5D45EBD27}">
      <dgm:prSet/>
      <dgm:spPr/>
      <dgm:t>
        <a:bodyPr/>
        <a:lstStyle/>
        <a:p>
          <a:endParaRPr lang="en-US"/>
        </a:p>
      </dgm:t>
    </dgm:pt>
    <dgm:pt modelId="{B5291734-F7DF-4832-B7F5-08FACFAA2444}" type="sibTrans" cxnId="{394C67F3-71FA-4355-92B9-40B5D45EBD27}">
      <dgm:prSet/>
      <dgm:spPr/>
      <dgm:t>
        <a:bodyPr/>
        <a:lstStyle/>
        <a:p>
          <a:endParaRPr lang="en-US"/>
        </a:p>
      </dgm:t>
    </dgm:pt>
    <dgm:pt modelId="{69CFA2EE-0C1A-4293-A49A-41A84BB43ECE}" type="pres">
      <dgm:prSet presAssocID="{286A6AB1-4AD9-4164-8949-1B2292B261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CC6568A8-0D7D-47A2-AE17-78EB0CD4C751}" type="pres">
      <dgm:prSet presAssocID="{286A6AB1-4AD9-4164-8949-1B2292B26134}" presName="Name1" presStyleCnt="0"/>
      <dgm:spPr/>
    </dgm:pt>
    <dgm:pt modelId="{FD0AB996-A2F6-43A1-8C7D-40F82A46A959}" type="pres">
      <dgm:prSet presAssocID="{286A6AB1-4AD9-4164-8949-1B2292B26134}" presName="cycle" presStyleCnt="0"/>
      <dgm:spPr/>
    </dgm:pt>
    <dgm:pt modelId="{99EE72AB-5926-463F-B5CA-67AA8674FD23}" type="pres">
      <dgm:prSet presAssocID="{286A6AB1-4AD9-4164-8949-1B2292B26134}" presName="srcNode" presStyleLbl="node1" presStyleIdx="0" presStyleCnt="7"/>
      <dgm:spPr/>
    </dgm:pt>
    <dgm:pt modelId="{335A2C9B-834C-47FC-9B6C-420BFD878208}" type="pres">
      <dgm:prSet presAssocID="{286A6AB1-4AD9-4164-8949-1B2292B26134}" presName="conn" presStyleLbl="parChTrans1D2" presStyleIdx="0" presStyleCnt="1"/>
      <dgm:spPr/>
      <dgm:t>
        <a:bodyPr/>
        <a:lstStyle/>
        <a:p>
          <a:endParaRPr lang="en-IN"/>
        </a:p>
      </dgm:t>
    </dgm:pt>
    <dgm:pt modelId="{16DBA2AB-14B4-4FDB-B890-0F7BC50A7239}" type="pres">
      <dgm:prSet presAssocID="{286A6AB1-4AD9-4164-8949-1B2292B26134}" presName="extraNode" presStyleLbl="node1" presStyleIdx="0" presStyleCnt="7"/>
      <dgm:spPr/>
    </dgm:pt>
    <dgm:pt modelId="{BEB418AF-A9BB-4623-AC35-B2A37E97722B}" type="pres">
      <dgm:prSet presAssocID="{286A6AB1-4AD9-4164-8949-1B2292B26134}" presName="dstNode" presStyleLbl="node1" presStyleIdx="0" presStyleCnt="7"/>
      <dgm:spPr/>
    </dgm:pt>
    <dgm:pt modelId="{A4928EBD-A811-49A1-957A-DEEBCDC74442}" type="pres">
      <dgm:prSet presAssocID="{52EB2FA9-DDB5-4900-9D2B-3239994FFF4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BE5091-C4BC-43EF-BD0F-BD940238FB2D}" type="pres">
      <dgm:prSet presAssocID="{52EB2FA9-DDB5-4900-9D2B-3239994FFF48}" presName="accent_1" presStyleCnt="0"/>
      <dgm:spPr/>
    </dgm:pt>
    <dgm:pt modelId="{9591853F-8303-4411-9567-7F896FB2361B}" type="pres">
      <dgm:prSet presAssocID="{52EB2FA9-DDB5-4900-9D2B-3239994FFF48}" presName="accentRepeatNode" presStyleLbl="solidFgAcc1" presStyleIdx="0" presStyleCnt="7"/>
      <dgm:spPr>
        <a:solidFill>
          <a:schemeClr val="accent5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8E528AC5-0C0B-4D4D-B130-684CC8ECBB2C}" type="pres">
      <dgm:prSet presAssocID="{605D53C1-A59B-4655-9129-5FA9BF7516D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CDAB7D-182F-472B-ADC2-E81E5C15B69F}" type="pres">
      <dgm:prSet presAssocID="{605D53C1-A59B-4655-9129-5FA9BF7516D1}" presName="accent_2" presStyleCnt="0"/>
      <dgm:spPr/>
    </dgm:pt>
    <dgm:pt modelId="{9DC97EB0-B326-4186-AF9F-20C0FEC8B69A}" type="pres">
      <dgm:prSet presAssocID="{605D53C1-A59B-4655-9129-5FA9BF7516D1}" presName="accentRepeatNode" presStyleLbl="solidFgAcc1" presStyleIdx="1" presStyleCnt="7"/>
      <dgm:spPr>
        <a:solidFill>
          <a:schemeClr val="accent5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D64AFE65-76CB-4B5E-B714-187F2D3A98DA}" type="pres">
      <dgm:prSet presAssocID="{95D41E19-D0A9-4315-B9AC-9916E6F61CD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2E0E49-3F39-498D-A13E-49D50FE4FB49}" type="pres">
      <dgm:prSet presAssocID="{95D41E19-D0A9-4315-B9AC-9916E6F61CD6}" presName="accent_3" presStyleCnt="0"/>
      <dgm:spPr/>
    </dgm:pt>
    <dgm:pt modelId="{F4C3A80C-23B3-4A81-9D32-4877C38A409A}" type="pres">
      <dgm:prSet presAssocID="{95D41E19-D0A9-4315-B9AC-9916E6F61CD6}" presName="accentRepeatNode" presStyleLbl="solidFgAcc1" presStyleIdx="2" presStyleCnt="7"/>
      <dgm:spPr>
        <a:solidFill>
          <a:schemeClr val="accent6">
            <a:lumMod val="75000"/>
          </a:schemeClr>
        </a:solidFill>
      </dgm:spPr>
    </dgm:pt>
    <dgm:pt modelId="{A58D36AA-9A78-4126-9393-D1785D64518B}" type="pres">
      <dgm:prSet presAssocID="{591B59FA-8474-447D-A1D1-447ADD04686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C96D24-0EB1-448E-84A2-632B88E35D69}" type="pres">
      <dgm:prSet presAssocID="{591B59FA-8474-447D-A1D1-447ADD046861}" presName="accent_4" presStyleCnt="0"/>
      <dgm:spPr/>
    </dgm:pt>
    <dgm:pt modelId="{9DBCCB5B-C942-4657-8BBD-491CADC6C6A4}" type="pres">
      <dgm:prSet presAssocID="{591B59FA-8474-447D-A1D1-447ADD046861}" presName="accentRepeatNode" presStyleLbl="solidFgAcc1" presStyleIdx="3" presStyleCnt="7"/>
      <dgm:spPr>
        <a:solidFill>
          <a:schemeClr val="accent5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11949AEB-0221-4C1F-9A1F-12D4E14DDF35}" type="pres">
      <dgm:prSet presAssocID="{9003B753-8C83-485E-B54B-E1A2ECD8D63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313BE0-E6BA-43C3-B887-F2634DAA13F1}" type="pres">
      <dgm:prSet presAssocID="{9003B753-8C83-485E-B54B-E1A2ECD8D630}" presName="accent_5" presStyleCnt="0"/>
      <dgm:spPr/>
    </dgm:pt>
    <dgm:pt modelId="{C5B1D69C-1B7B-4E1E-838E-BFD9BEFDE1C3}" type="pres">
      <dgm:prSet presAssocID="{9003B753-8C83-485E-B54B-E1A2ECD8D630}" presName="accentRepeatNode" presStyleLbl="solidFgAcc1" presStyleIdx="4" presStyleCnt="7"/>
      <dgm:spPr>
        <a:solidFill>
          <a:schemeClr val="accent5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375ACE47-6506-4006-A34A-9A50C296A6BB}" type="pres">
      <dgm:prSet presAssocID="{0296624A-80F9-4634-8BDD-745ED83250C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6B92F2-E1B1-4F34-A424-08422CB92333}" type="pres">
      <dgm:prSet presAssocID="{0296624A-80F9-4634-8BDD-745ED83250CC}" presName="accent_6" presStyleCnt="0"/>
      <dgm:spPr/>
    </dgm:pt>
    <dgm:pt modelId="{DCC98274-3734-48D0-9BF5-3F3755AB6718}" type="pres">
      <dgm:prSet presAssocID="{0296624A-80F9-4634-8BDD-745ED83250CC}" presName="accentRepeatNode" presStyleLbl="solidFgAcc1" presStyleIdx="5" presStyleCnt="7"/>
      <dgm:spPr>
        <a:solidFill>
          <a:schemeClr val="accent5">
            <a:lumMod val="60000"/>
            <a:lumOff val="40000"/>
          </a:schemeClr>
        </a:solidFill>
      </dgm:spPr>
    </dgm:pt>
    <dgm:pt modelId="{38645FF1-4396-462E-A005-3A78AD7A675A}" type="pres">
      <dgm:prSet presAssocID="{F34BCED0-C74B-4B91-BA5B-16AF1FE873F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AFD85C-6A39-411B-98A0-A2C780CEABB7}" type="pres">
      <dgm:prSet presAssocID="{F34BCED0-C74B-4B91-BA5B-16AF1FE873FB}" presName="accent_7" presStyleCnt="0"/>
      <dgm:spPr/>
    </dgm:pt>
    <dgm:pt modelId="{545BE8DF-1BEB-4B73-B2EA-8AAC57D1809E}" type="pres">
      <dgm:prSet presAssocID="{F34BCED0-C74B-4B91-BA5B-16AF1FE873FB}" presName="accentRepeatNode" presStyleLbl="solidFgAcc1" presStyleIdx="6" presStyleCnt="7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6D324D87-5AE5-4BD6-BD99-72DED8EA3A8E}" srcId="{286A6AB1-4AD9-4164-8949-1B2292B26134}" destId="{605D53C1-A59B-4655-9129-5FA9BF7516D1}" srcOrd="1" destOrd="0" parTransId="{2F6BF5D1-D0E8-48D9-9796-82422508BA00}" sibTransId="{625D7328-1C46-4153-B795-0DFA74DBBC5F}"/>
    <dgm:cxn modelId="{D634CDB5-9CA8-4FA8-ABC7-7DDE754E6F12}" srcId="{286A6AB1-4AD9-4164-8949-1B2292B26134}" destId="{9003B753-8C83-485E-B54B-E1A2ECD8D630}" srcOrd="4" destOrd="0" parTransId="{C1E98FA3-0006-4F2C-973F-E8A45C24C5ED}" sibTransId="{4E47A828-0490-4601-B578-D9ABA3EC46B6}"/>
    <dgm:cxn modelId="{394C67F3-71FA-4355-92B9-40B5D45EBD27}" srcId="{286A6AB1-4AD9-4164-8949-1B2292B26134}" destId="{95D41E19-D0A9-4315-B9AC-9916E6F61CD6}" srcOrd="2" destOrd="0" parTransId="{1EF9FE7E-E3A7-4021-9211-28E1ED53D18E}" sibTransId="{B5291734-F7DF-4832-B7F5-08FACFAA2444}"/>
    <dgm:cxn modelId="{C8B2E807-C3FF-4D45-A27D-64DD6934E9A8}" type="presOf" srcId="{0296624A-80F9-4634-8BDD-745ED83250CC}" destId="{375ACE47-6506-4006-A34A-9A50C296A6BB}" srcOrd="0" destOrd="0" presId="urn:microsoft.com/office/officeart/2008/layout/VerticalCurvedList"/>
    <dgm:cxn modelId="{048041B2-CB16-4FE2-BC4E-1A13C1AB2355}" type="presOf" srcId="{9003B753-8C83-485E-B54B-E1A2ECD8D630}" destId="{11949AEB-0221-4C1F-9A1F-12D4E14DDF35}" srcOrd="0" destOrd="0" presId="urn:microsoft.com/office/officeart/2008/layout/VerticalCurvedList"/>
    <dgm:cxn modelId="{8E9EC509-62B5-45D3-A525-9B88237F1090}" srcId="{286A6AB1-4AD9-4164-8949-1B2292B26134}" destId="{F34BCED0-C74B-4B91-BA5B-16AF1FE873FB}" srcOrd="6" destOrd="0" parTransId="{FE9DDB5C-2E1C-4C60-80D0-686668AAD9B2}" sibTransId="{4FA9B394-6B89-4709-984A-CB06518E7D24}"/>
    <dgm:cxn modelId="{167E3D52-9E2F-4B0D-8CFE-5800C7738B08}" srcId="{286A6AB1-4AD9-4164-8949-1B2292B26134}" destId="{52EB2FA9-DDB5-4900-9D2B-3239994FFF48}" srcOrd="0" destOrd="0" parTransId="{7E578AB2-E3AE-4872-B52F-F6EC1B276E9C}" sibTransId="{CED7F0E2-A1B4-4A90-B537-384FA0716210}"/>
    <dgm:cxn modelId="{E56E12D9-EB9B-425E-A20F-3B06F3FBE01A}" type="presOf" srcId="{286A6AB1-4AD9-4164-8949-1B2292B26134}" destId="{69CFA2EE-0C1A-4293-A49A-41A84BB43ECE}" srcOrd="0" destOrd="0" presId="urn:microsoft.com/office/officeart/2008/layout/VerticalCurvedList"/>
    <dgm:cxn modelId="{43DA018B-7219-4715-812B-D8E822D00F49}" type="presOf" srcId="{52EB2FA9-DDB5-4900-9D2B-3239994FFF48}" destId="{A4928EBD-A811-49A1-957A-DEEBCDC74442}" srcOrd="0" destOrd="0" presId="urn:microsoft.com/office/officeart/2008/layout/VerticalCurvedList"/>
    <dgm:cxn modelId="{1269A20A-FE3A-456C-8731-68159709DEA9}" type="presOf" srcId="{F34BCED0-C74B-4B91-BA5B-16AF1FE873FB}" destId="{38645FF1-4396-462E-A005-3A78AD7A675A}" srcOrd="0" destOrd="0" presId="urn:microsoft.com/office/officeart/2008/layout/VerticalCurvedList"/>
    <dgm:cxn modelId="{D7790CA2-13BB-4EE2-A9B1-6CCA260B756C}" type="presOf" srcId="{CED7F0E2-A1B4-4A90-B537-384FA0716210}" destId="{335A2C9B-834C-47FC-9B6C-420BFD878208}" srcOrd="0" destOrd="0" presId="urn:microsoft.com/office/officeart/2008/layout/VerticalCurvedList"/>
    <dgm:cxn modelId="{09E20258-D892-448C-8C54-502B0CC432E0}" type="presOf" srcId="{605D53C1-A59B-4655-9129-5FA9BF7516D1}" destId="{8E528AC5-0C0B-4D4D-B130-684CC8ECBB2C}" srcOrd="0" destOrd="0" presId="urn:microsoft.com/office/officeart/2008/layout/VerticalCurvedList"/>
    <dgm:cxn modelId="{D27F8CDA-E751-4A84-955A-4065D382D20E}" srcId="{286A6AB1-4AD9-4164-8949-1B2292B26134}" destId="{591B59FA-8474-447D-A1D1-447ADD046861}" srcOrd="3" destOrd="0" parTransId="{F1BCB701-412B-40C2-8DE5-AC69F705A19E}" sibTransId="{F829F651-57F9-4CED-B068-ACC0FF3B5747}"/>
    <dgm:cxn modelId="{B3213411-379A-4639-955B-F245D486B54E}" type="presOf" srcId="{95D41E19-D0A9-4315-B9AC-9916E6F61CD6}" destId="{D64AFE65-76CB-4B5E-B714-187F2D3A98DA}" srcOrd="0" destOrd="0" presId="urn:microsoft.com/office/officeart/2008/layout/VerticalCurvedList"/>
    <dgm:cxn modelId="{AADFCE4D-016E-460A-9D39-A9B3EF20F4AF}" srcId="{286A6AB1-4AD9-4164-8949-1B2292B26134}" destId="{0296624A-80F9-4634-8BDD-745ED83250CC}" srcOrd="5" destOrd="0" parTransId="{B4D6577F-12B7-4102-BA8E-B5D389031726}" sibTransId="{80D22F9A-665D-44B6-8DAE-A7D2A3713B17}"/>
    <dgm:cxn modelId="{78F81882-B315-4F47-97F8-CC1B8257F2EE}" type="presOf" srcId="{591B59FA-8474-447D-A1D1-447ADD046861}" destId="{A58D36AA-9A78-4126-9393-D1785D64518B}" srcOrd="0" destOrd="0" presId="urn:microsoft.com/office/officeart/2008/layout/VerticalCurvedList"/>
    <dgm:cxn modelId="{504F5E39-44A0-457E-85A4-A57D812A7F04}" type="presParOf" srcId="{69CFA2EE-0C1A-4293-A49A-41A84BB43ECE}" destId="{CC6568A8-0D7D-47A2-AE17-78EB0CD4C751}" srcOrd="0" destOrd="0" presId="urn:microsoft.com/office/officeart/2008/layout/VerticalCurvedList"/>
    <dgm:cxn modelId="{CD3DE9AB-A0D4-43A6-B9DA-997DF38E7897}" type="presParOf" srcId="{CC6568A8-0D7D-47A2-AE17-78EB0CD4C751}" destId="{FD0AB996-A2F6-43A1-8C7D-40F82A46A959}" srcOrd="0" destOrd="0" presId="urn:microsoft.com/office/officeart/2008/layout/VerticalCurvedList"/>
    <dgm:cxn modelId="{64326EF9-1AF5-4EC2-83B4-40B113671988}" type="presParOf" srcId="{FD0AB996-A2F6-43A1-8C7D-40F82A46A959}" destId="{99EE72AB-5926-463F-B5CA-67AA8674FD23}" srcOrd="0" destOrd="0" presId="urn:microsoft.com/office/officeart/2008/layout/VerticalCurvedList"/>
    <dgm:cxn modelId="{82271728-5278-4770-BFC6-6621FE795677}" type="presParOf" srcId="{FD0AB996-A2F6-43A1-8C7D-40F82A46A959}" destId="{335A2C9B-834C-47FC-9B6C-420BFD878208}" srcOrd="1" destOrd="0" presId="urn:microsoft.com/office/officeart/2008/layout/VerticalCurvedList"/>
    <dgm:cxn modelId="{1B49F051-7AC6-409D-A0CB-B35EA907632A}" type="presParOf" srcId="{FD0AB996-A2F6-43A1-8C7D-40F82A46A959}" destId="{16DBA2AB-14B4-4FDB-B890-0F7BC50A7239}" srcOrd="2" destOrd="0" presId="urn:microsoft.com/office/officeart/2008/layout/VerticalCurvedList"/>
    <dgm:cxn modelId="{B549F9CB-6873-4A4B-B885-DDE9FB142774}" type="presParOf" srcId="{FD0AB996-A2F6-43A1-8C7D-40F82A46A959}" destId="{BEB418AF-A9BB-4623-AC35-B2A37E97722B}" srcOrd="3" destOrd="0" presId="urn:microsoft.com/office/officeart/2008/layout/VerticalCurvedList"/>
    <dgm:cxn modelId="{4F19DCCA-3211-49A5-B626-CD528D0C8FE8}" type="presParOf" srcId="{CC6568A8-0D7D-47A2-AE17-78EB0CD4C751}" destId="{A4928EBD-A811-49A1-957A-DEEBCDC74442}" srcOrd="1" destOrd="0" presId="urn:microsoft.com/office/officeart/2008/layout/VerticalCurvedList"/>
    <dgm:cxn modelId="{D4EB95D9-6070-492C-9E21-BE050A5F9B53}" type="presParOf" srcId="{CC6568A8-0D7D-47A2-AE17-78EB0CD4C751}" destId="{3ABE5091-C4BC-43EF-BD0F-BD940238FB2D}" srcOrd="2" destOrd="0" presId="urn:microsoft.com/office/officeart/2008/layout/VerticalCurvedList"/>
    <dgm:cxn modelId="{2DFC4DEC-C6C0-4C18-9FA6-2120CBF22D74}" type="presParOf" srcId="{3ABE5091-C4BC-43EF-BD0F-BD940238FB2D}" destId="{9591853F-8303-4411-9567-7F896FB2361B}" srcOrd="0" destOrd="0" presId="urn:microsoft.com/office/officeart/2008/layout/VerticalCurvedList"/>
    <dgm:cxn modelId="{32AFFAE7-BF26-44C6-B295-F7746A62C955}" type="presParOf" srcId="{CC6568A8-0D7D-47A2-AE17-78EB0CD4C751}" destId="{8E528AC5-0C0B-4D4D-B130-684CC8ECBB2C}" srcOrd="3" destOrd="0" presId="urn:microsoft.com/office/officeart/2008/layout/VerticalCurvedList"/>
    <dgm:cxn modelId="{76558CDE-EF4E-4A3C-B52E-D88082D3DA73}" type="presParOf" srcId="{CC6568A8-0D7D-47A2-AE17-78EB0CD4C751}" destId="{EECDAB7D-182F-472B-ADC2-E81E5C15B69F}" srcOrd="4" destOrd="0" presId="urn:microsoft.com/office/officeart/2008/layout/VerticalCurvedList"/>
    <dgm:cxn modelId="{1D5C6FF4-76E1-490C-B508-90F1B35B71B6}" type="presParOf" srcId="{EECDAB7D-182F-472B-ADC2-E81E5C15B69F}" destId="{9DC97EB0-B326-4186-AF9F-20C0FEC8B69A}" srcOrd="0" destOrd="0" presId="urn:microsoft.com/office/officeart/2008/layout/VerticalCurvedList"/>
    <dgm:cxn modelId="{7BFBA3E5-A221-43A9-995D-00E508BF253E}" type="presParOf" srcId="{CC6568A8-0D7D-47A2-AE17-78EB0CD4C751}" destId="{D64AFE65-76CB-4B5E-B714-187F2D3A98DA}" srcOrd="5" destOrd="0" presId="urn:microsoft.com/office/officeart/2008/layout/VerticalCurvedList"/>
    <dgm:cxn modelId="{628997FA-EE8B-48CA-8091-2EDE228A61B3}" type="presParOf" srcId="{CC6568A8-0D7D-47A2-AE17-78EB0CD4C751}" destId="{F22E0E49-3F39-498D-A13E-49D50FE4FB49}" srcOrd="6" destOrd="0" presId="urn:microsoft.com/office/officeart/2008/layout/VerticalCurvedList"/>
    <dgm:cxn modelId="{167E9EC0-BB40-4668-889E-4159786337B8}" type="presParOf" srcId="{F22E0E49-3F39-498D-A13E-49D50FE4FB49}" destId="{F4C3A80C-23B3-4A81-9D32-4877C38A409A}" srcOrd="0" destOrd="0" presId="urn:microsoft.com/office/officeart/2008/layout/VerticalCurvedList"/>
    <dgm:cxn modelId="{1101E180-B361-47B0-A1A2-E9868180DD11}" type="presParOf" srcId="{CC6568A8-0D7D-47A2-AE17-78EB0CD4C751}" destId="{A58D36AA-9A78-4126-9393-D1785D64518B}" srcOrd="7" destOrd="0" presId="urn:microsoft.com/office/officeart/2008/layout/VerticalCurvedList"/>
    <dgm:cxn modelId="{49DDCEFD-994E-4D6C-89C5-E0CD6E0D0758}" type="presParOf" srcId="{CC6568A8-0D7D-47A2-AE17-78EB0CD4C751}" destId="{32C96D24-0EB1-448E-84A2-632B88E35D69}" srcOrd="8" destOrd="0" presId="urn:microsoft.com/office/officeart/2008/layout/VerticalCurvedList"/>
    <dgm:cxn modelId="{C0D49B95-B1B5-4C4D-92A3-5CA43B4BF034}" type="presParOf" srcId="{32C96D24-0EB1-448E-84A2-632B88E35D69}" destId="{9DBCCB5B-C942-4657-8BBD-491CADC6C6A4}" srcOrd="0" destOrd="0" presId="urn:microsoft.com/office/officeart/2008/layout/VerticalCurvedList"/>
    <dgm:cxn modelId="{C8861718-9D1E-4329-B36C-9434BF9F2BFF}" type="presParOf" srcId="{CC6568A8-0D7D-47A2-AE17-78EB0CD4C751}" destId="{11949AEB-0221-4C1F-9A1F-12D4E14DDF35}" srcOrd="9" destOrd="0" presId="urn:microsoft.com/office/officeart/2008/layout/VerticalCurvedList"/>
    <dgm:cxn modelId="{3C95E83A-FED3-486D-BBBE-1AF2637D3E00}" type="presParOf" srcId="{CC6568A8-0D7D-47A2-AE17-78EB0CD4C751}" destId="{CB313BE0-E6BA-43C3-B887-F2634DAA13F1}" srcOrd="10" destOrd="0" presId="urn:microsoft.com/office/officeart/2008/layout/VerticalCurvedList"/>
    <dgm:cxn modelId="{F905ADE1-6668-4C23-A6B7-BAE00E838C90}" type="presParOf" srcId="{CB313BE0-E6BA-43C3-B887-F2634DAA13F1}" destId="{C5B1D69C-1B7B-4E1E-838E-BFD9BEFDE1C3}" srcOrd="0" destOrd="0" presId="urn:microsoft.com/office/officeart/2008/layout/VerticalCurvedList"/>
    <dgm:cxn modelId="{ADCAB806-7282-4C52-827F-4B448D15E3CD}" type="presParOf" srcId="{CC6568A8-0D7D-47A2-AE17-78EB0CD4C751}" destId="{375ACE47-6506-4006-A34A-9A50C296A6BB}" srcOrd="11" destOrd="0" presId="urn:microsoft.com/office/officeart/2008/layout/VerticalCurvedList"/>
    <dgm:cxn modelId="{219BA3D1-8136-4690-AA8C-1651671125AC}" type="presParOf" srcId="{CC6568A8-0D7D-47A2-AE17-78EB0CD4C751}" destId="{8A6B92F2-E1B1-4F34-A424-08422CB92333}" srcOrd="12" destOrd="0" presId="urn:microsoft.com/office/officeart/2008/layout/VerticalCurvedList"/>
    <dgm:cxn modelId="{36B78BDD-EE31-4564-B952-27A7EF09DF7F}" type="presParOf" srcId="{8A6B92F2-E1B1-4F34-A424-08422CB92333}" destId="{DCC98274-3734-48D0-9BF5-3F3755AB6718}" srcOrd="0" destOrd="0" presId="urn:microsoft.com/office/officeart/2008/layout/VerticalCurvedList"/>
    <dgm:cxn modelId="{78309DC0-9240-4C01-B82D-C90C658A5339}" type="presParOf" srcId="{CC6568A8-0D7D-47A2-AE17-78EB0CD4C751}" destId="{38645FF1-4396-462E-A005-3A78AD7A675A}" srcOrd="13" destOrd="0" presId="urn:microsoft.com/office/officeart/2008/layout/VerticalCurvedList"/>
    <dgm:cxn modelId="{1C33E455-4AD2-48BA-A131-247640ECD0D5}" type="presParOf" srcId="{CC6568A8-0D7D-47A2-AE17-78EB0CD4C751}" destId="{95AFD85C-6A39-411B-98A0-A2C780CEABB7}" srcOrd="14" destOrd="0" presId="urn:microsoft.com/office/officeart/2008/layout/VerticalCurvedList"/>
    <dgm:cxn modelId="{B9E38BFE-5F81-49BA-85C9-584F06DBC211}" type="presParOf" srcId="{95AFD85C-6A39-411B-98A0-A2C780CEABB7}" destId="{545BE8DF-1BEB-4B73-B2EA-8AAC57D1809E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A2F3A-0A1D-45A7-8748-0CF89C8AE4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DF3C1BE-29EF-41D4-BBA1-F9F0DA90557C}">
      <dgm:prSet phldrT="[Text]"/>
      <dgm:spPr/>
      <dgm:t>
        <a:bodyPr/>
        <a:lstStyle/>
        <a:p>
          <a:r>
            <a:rPr lang="en-IN" dirty="0" smtClean="0"/>
            <a:t>Turnkey Supplier for Boilers &amp; Power Plants</a:t>
          </a:r>
          <a:endParaRPr lang="en-IN" dirty="0"/>
        </a:p>
      </dgm:t>
    </dgm:pt>
    <dgm:pt modelId="{90E134EE-DA27-48B2-9CCF-477DDF71FBB4}" type="parTrans" cxnId="{6218ACDE-8979-4730-A93C-5D6325F420AA}">
      <dgm:prSet/>
      <dgm:spPr/>
      <dgm:t>
        <a:bodyPr/>
        <a:lstStyle/>
        <a:p>
          <a:endParaRPr lang="en-IN"/>
        </a:p>
      </dgm:t>
    </dgm:pt>
    <dgm:pt modelId="{60F86C84-A403-49D8-8D95-F6A64365385E}" type="sibTrans" cxnId="{6218ACDE-8979-4730-A93C-5D6325F420AA}">
      <dgm:prSet/>
      <dgm:spPr/>
      <dgm:t>
        <a:bodyPr/>
        <a:lstStyle/>
        <a:p>
          <a:endParaRPr lang="en-IN"/>
        </a:p>
      </dgm:t>
    </dgm:pt>
    <dgm:pt modelId="{2F4BD0AD-7651-499A-A60E-C0A9F7FB9DD3}">
      <dgm:prSet phldrT="[Text]"/>
      <dgm:spPr/>
      <dgm:t>
        <a:bodyPr/>
        <a:lstStyle/>
        <a:p>
          <a:r>
            <a:rPr lang="en-IN" dirty="0" smtClean="0"/>
            <a:t>Integrated Solutions for Sugar Plants </a:t>
          </a:r>
          <a:endParaRPr lang="en-IN" dirty="0"/>
        </a:p>
      </dgm:t>
    </dgm:pt>
    <dgm:pt modelId="{FC60CF61-19F0-46C0-95E3-5B676BE1BB70}" type="parTrans" cxnId="{432FC32A-78F9-477A-A3BA-96F13980BEA3}">
      <dgm:prSet/>
      <dgm:spPr/>
      <dgm:t>
        <a:bodyPr/>
        <a:lstStyle/>
        <a:p>
          <a:endParaRPr lang="en-IN"/>
        </a:p>
      </dgm:t>
    </dgm:pt>
    <dgm:pt modelId="{E5A7ED4F-7CD7-4FCD-B612-538B980155D2}" type="sibTrans" cxnId="{432FC32A-78F9-477A-A3BA-96F13980BEA3}">
      <dgm:prSet/>
      <dgm:spPr/>
      <dgm:t>
        <a:bodyPr/>
        <a:lstStyle/>
        <a:p>
          <a:endParaRPr lang="en-IN"/>
        </a:p>
      </dgm:t>
    </dgm:pt>
    <dgm:pt modelId="{1BE9155D-BAD0-4722-BD40-CE26A5FF79F6}">
      <dgm:prSet phldrT="[Text]"/>
      <dgm:spPr/>
      <dgm:t>
        <a:bodyPr/>
        <a:lstStyle/>
        <a:p>
          <a:r>
            <a:rPr lang="en-IN" dirty="0" smtClean="0"/>
            <a:t>EPC Solutions for Distillery Units</a:t>
          </a:r>
          <a:endParaRPr lang="en-IN" dirty="0"/>
        </a:p>
      </dgm:t>
    </dgm:pt>
    <dgm:pt modelId="{67334001-8795-43A6-8FBF-851D3AD3BAED}" type="parTrans" cxnId="{6AF7D731-519F-4BDB-A64C-8A7736D290CF}">
      <dgm:prSet/>
      <dgm:spPr/>
      <dgm:t>
        <a:bodyPr/>
        <a:lstStyle/>
        <a:p>
          <a:endParaRPr lang="en-IN"/>
        </a:p>
      </dgm:t>
    </dgm:pt>
    <dgm:pt modelId="{BE265360-2037-48DF-9AB6-23A3227052EE}" type="sibTrans" cxnId="{6AF7D731-519F-4BDB-A64C-8A7736D290CF}">
      <dgm:prSet/>
      <dgm:spPr/>
      <dgm:t>
        <a:bodyPr/>
        <a:lstStyle/>
        <a:p>
          <a:endParaRPr lang="en-IN"/>
        </a:p>
      </dgm:t>
    </dgm:pt>
    <dgm:pt modelId="{84FAD0DB-8CCC-436E-AA8F-47A3DE6A444D}">
      <dgm:prSet phldrT="[Text]"/>
      <dgm:spPr/>
      <dgm:t>
        <a:bodyPr/>
        <a:lstStyle/>
        <a:p>
          <a:r>
            <a:rPr lang="en-IN" dirty="0" smtClean="0"/>
            <a:t>O&amp;M and RPMS Services for Sugar Plants, Distilleries and Power Plants</a:t>
          </a:r>
          <a:endParaRPr lang="en-IN" dirty="0"/>
        </a:p>
      </dgm:t>
    </dgm:pt>
    <dgm:pt modelId="{EB43E147-F6D3-4497-B01F-4F6100710E36}" type="parTrans" cxnId="{A42E18FA-0EBD-4297-80F4-D643B1CD9CDA}">
      <dgm:prSet/>
      <dgm:spPr/>
      <dgm:t>
        <a:bodyPr/>
        <a:lstStyle/>
        <a:p>
          <a:endParaRPr lang="en-IN"/>
        </a:p>
      </dgm:t>
    </dgm:pt>
    <dgm:pt modelId="{6386DF16-9232-409A-B6AC-44AE1E810732}" type="sibTrans" cxnId="{A42E18FA-0EBD-4297-80F4-D643B1CD9CDA}">
      <dgm:prSet/>
      <dgm:spPr/>
      <dgm:t>
        <a:bodyPr/>
        <a:lstStyle/>
        <a:p>
          <a:endParaRPr lang="en-IN"/>
        </a:p>
      </dgm:t>
    </dgm:pt>
    <dgm:pt modelId="{633C7F52-326C-4E83-9581-DDD1BC73F633}">
      <dgm:prSet phldrT="[Text]"/>
      <dgm:spPr/>
      <dgm:t>
        <a:bodyPr/>
        <a:lstStyle/>
        <a:p>
          <a:r>
            <a:rPr lang="en-IN" dirty="0" smtClean="0"/>
            <a:t>After Sales Services, Retrofit, Spares etc.</a:t>
          </a:r>
          <a:endParaRPr lang="en-IN" dirty="0"/>
        </a:p>
      </dgm:t>
    </dgm:pt>
    <dgm:pt modelId="{941BA59B-A0EC-41A9-86A9-4A0521430BCC}" type="parTrans" cxnId="{7C02FF51-EBE6-404B-A782-B98EB534A5D7}">
      <dgm:prSet/>
      <dgm:spPr/>
      <dgm:t>
        <a:bodyPr/>
        <a:lstStyle/>
        <a:p>
          <a:endParaRPr lang="en-IN"/>
        </a:p>
      </dgm:t>
    </dgm:pt>
    <dgm:pt modelId="{ACB685D5-D8A6-4BD4-8668-86E2B463D2AA}" type="sibTrans" cxnId="{7C02FF51-EBE6-404B-A782-B98EB534A5D7}">
      <dgm:prSet/>
      <dgm:spPr/>
      <dgm:t>
        <a:bodyPr/>
        <a:lstStyle/>
        <a:p>
          <a:endParaRPr lang="en-IN"/>
        </a:p>
      </dgm:t>
    </dgm:pt>
    <dgm:pt modelId="{86AC8B94-A649-4077-AEEA-2211E6BBD1F1}">
      <dgm:prSet phldrT="[Text]"/>
      <dgm:spPr/>
      <dgm:t>
        <a:bodyPr/>
        <a:lstStyle/>
        <a:p>
          <a:r>
            <a:rPr lang="en-IN" dirty="0" smtClean="0"/>
            <a:t>Contract Manufacturing</a:t>
          </a:r>
          <a:endParaRPr lang="en-IN" dirty="0"/>
        </a:p>
      </dgm:t>
    </dgm:pt>
    <dgm:pt modelId="{605C4DDD-87E4-4889-A141-08CD9AC73113}" type="parTrans" cxnId="{7EAE7832-34DE-432B-B82F-E3160FB7922C}">
      <dgm:prSet/>
      <dgm:spPr/>
      <dgm:t>
        <a:bodyPr/>
        <a:lstStyle/>
        <a:p>
          <a:endParaRPr lang="en-IN"/>
        </a:p>
      </dgm:t>
    </dgm:pt>
    <dgm:pt modelId="{31DE6AB8-8A40-4D31-B54C-1EB0D7ED64C3}" type="sibTrans" cxnId="{7EAE7832-34DE-432B-B82F-E3160FB7922C}">
      <dgm:prSet/>
      <dgm:spPr/>
      <dgm:t>
        <a:bodyPr/>
        <a:lstStyle/>
        <a:p>
          <a:endParaRPr lang="en-IN"/>
        </a:p>
      </dgm:t>
    </dgm:pt>
    <dgm:pt modelId="{9BAAEFB4-25C0-498C-8BD4-4DC93265F859}" type="pres">
      <dgm:prSet presAssocID="{EBAA2F3A-0A1D-45A7-8748-0CF89C8AE4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99C236-2666-418A-AD00-1F9B36837900}" type="pres">
      <dgm:prSet presAssocID="{ADF3C1BE-29EF-41D4-BBA1-F9F0DA90557C}" presName="parentLin" presStyleCnt="0"/>
      <dgm:spPr/>
    </dgm:pt>
    <dgm:pt modelId="{59EC70DD-F79F-463B-9EC8-6D01CB3B9662}" type="pres">
      <dgm:prSet presAssocID="{ADF3C1BE-29EF-41D4-BBA1-F9F0DA90557C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F2DE861C-5627-4F8F-84B8-E2D2CCD70AA5}" type="pres">
      <dgm:prSet presAssocID="{ADF3C1BE-29EF-41D4-BBA1-F9F0DA90557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7A3471-CB7E-486B-B35D-265D5FDA08D5}" type="pres">
      <dgm:prSet presAssocID="{ADF3C1BE-29EF-41D4-BBA1-F9F0DA90557C}" presName="negativeSpace" presStyleCnt="0"/>
      <dgm:spPr/>
    </dgm:pt>
    <dgm:pt modelId="{01984932-7815-41D1-9CDC-C6D566056C81}" type="pres">
      <dgm:prSet presAssocID="{ADF3C1BE-29EF-41D4-BBA1-F9F0DA90557C}" presName="childText" presStyleLbl="conFgAcc1" presStyleIdx="0" presStyleCnt="6">
        <dgm:presLayoutVars>
          <dgm:bulletEnabled val="1"/>
        </dgm:presLayoutVars>
      </dgm:prSet>
      <dgm:spPr/>
    </dgm:pt>
    <dgm:pt modelId="{100490BC-49D4-4D59-ADB8-B71B3E744B9A}" type="pres">
      <dgm:prSet presAssocID="{60F86C84-A403-49D8-8D95-F6A64365385E}" presName="spaceBetweenRectangles" presStyleCnt="0"/>
      <dgm:spPr/>
    </dgm:pt>
    <dgm:pt modelId="{3E8F152B-4A2D-464D-A01D-230A46CCA62E}" type="pres">
      <dgm:prSet presAssocID="{2F4BD0AD-7651-499A-A60E-C0A9F7FB9DD3}" presName="parentLin" presStyleCnt="0"/>
      <dgm:spPr/>
    </dgm:pt>
    <dgm:pt modelId="{F0D09EA3-5B46-41F5-B201-83BED1AC15AA}" type="pres">
      <dgm:prSet presAssocID="{2F4BD0AD-7651-499A-A60E-C0A9F7FB9DD3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A47E8909-9C81-4EE8-8585-08EC64003C89}" type="pres">
      <dgm:prSet presAssocID="{2F4BD0AD-7651-499A-A60E-C0A9F7FB9DD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12DE8A-C7F5-49B6-B7B5-179CD8FA14BB}" type="pres">
      <dgm:prSet presAssocID="{2F4BD0AD-7651-499A-A60E-C0A9F7FB9DD3}" presName="negativeSpace" presStyleCnt="0"/>
      <dgm:spPr/>
    </dgm:pt>
    <dgm:pt modelId="{C9AFACBD-FEAD-4DE2-A469-54115057F397}" type="pres">
      <dgm:prSet presAssocID="{2F4BD0AD-7651-499A-A60E-C0A9F7FB9DD3}" presName="childText" presStyleLbl="conFgAcc1" presStyleIdx="1" presStyleCnt="6">
        <dgm:presLayoutVars>
          <dgm:bulletEnabled val="1"/>
        </dgm:presLayoutVars>
      </dgm:prSet>
      <dgm:spPr/>
    </dgm:pt>
    <dgm:pt modelId="{7D24CEC5-153F-43A3-AA47-FC484DFBDB56}" type="pres">
      <dgm:prSet presAssocID="{E5A7ED4F-7CD7-4FCD-B612-538B980155D2}" presName="spaceBetweenRectangles" presStyleCnt="0"/>
      <dgm:spPr/>
    </dgm:pt>
    <dgm:pt modelId="{F6AA2DCF-7FAB-4AE8-A233-F0F2B55835AE}" type="pres">
      <dgm:prSet presAssocID="{1BE9155D-BAD0-4722-BD40-CE26A5FF79F6}" presName="parentLin" presStyleCnt="0"/>
      <dgm:spPr/>
    </dgm:pt>
    <dgm:pt modelId="{0799FE7C-5A04-451F-9B4C-C6F287521A1B}" type="pres">
      <dgm:prSet presAssocID="{1BE9155D-BAD0-4722-BD40-CE26A5FF79F6}" presName="parentLeftMargin" presStyleLbl="node1" presStyleIdx="1" presStyleCnt="6"/>
      <dgm:spPr/>
      <dgm:t>
        <a:bodyPr/>
        <a:lstStyle/>
        <a:p>
          <a:endParaRPr lang="en-IN"/>
        </a:p>
      </dgm:t>
    </dgm:pt>
    <dgm:pt modelId="{B85A84F6-A175-4B73-8FEC-41DE62A1F847}" type="pres">
      <dgm:prSet presAssocID="{1BE9155D-BAD0-4722-BD40-CE26A5FF79F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9FB23C-72BD-402D-94AF-A39BE8E09AAE}" type="pres">
      <dgm:prSet presAssocID="{1BE9155D-BAD0-4722-BD40-CE26A5FF79F6}" presName="negativeSpace" presStyleCnt="0"/>
      <dgm:spPr/>
    </dgm:pt>
    <dgm:pt modelId="{F1E4D8A7-3C75-4F23-B48D-452294A213F4}" type="pres">
      <dgm:prSet presAssocID="{1BE9155D-BAD0-4722-BD40-CE26A5FF79F6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26632A-BF4B-499B-BECE-99836D7E257C}" type="pres">
      <dgm:prSet presAssocID="{BE265360-2037-48DF-9AB6-23A3227052EE}" presName="spaceBetweenRectangles" presStyleCnt="0"/>
      <dgm:spPr/>
    </dgm:pt>
    <dgm:pt modelId="{9B9F5187-547B-4888-99A7-BC5BECE4B762}" type="pres">
      <dgm:prSet presAssocID="{84FAD0DB-8CCC-436E-AA8F-47A3DE6A444D}" presName="parentLin" presStyleCnt="0"/>
      <dgm:spPr/>
    </dgm:pt>
    <dgm:pt modelId="{E7868841-E9D5-4F60-9E16-7EF99A13E158}" type="pres">
      <dgm:prSet presAssocID="{84FAD0DB-8CCC-436E-AA8F-47A3DE6A444D}" presName="parentLeftMargin" presStyleLbl="node1" presStyleIdx="2" presStyleCnt="6"/>
      <dgm:spPr/>
      <dgm:t>
        <a:bodyPr/>
        <a:lstStyle/>
        <a:p>
          <a:endParaRPr lang="en-IN"/>
        </a:p>
      </dgm:t>
    </dgm:pt>
    <dgm:pt modelId="{AAD758B4-481A-4637-8764-BDA2548C7408}" type="pres">
      <dgm:prSet presAssocID="{84FAD0DB-8CCC-436E-AA8F-47A3DE6A444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546A70-4F3F-46D0-A093-25800AB77EF4}" type="pres">
      <dgm:prSet presAssocID="{84FAD0DB-8CCC-436E-AA8F-47A3DE6A444D}" presName="negativeSpace" presStyleCnt="0"/>
      <dgm:spPr/>
    </dgm:pt>
    <dgm:pt modelId="{1378E480-D26B-4E3A-8A72-4DE7CADB3CD4}" type="pres">
      <dgm:prSet presAssocID="{84FAD0DB-8CCC-436E-AA8F-47A3DE6A444D}" presName="childText" presStyleLbl="conFgAcc1" presStyleIdx="3" presStyleCnt="6">
        <dgm:presLayoutVars>
          <dgm:bulletEnabled val="1"/>
        </dgm:presLayoutVars>
      </dgm:prSet>
      <dgm:spPr/>
    </dgm:pt>
    <dgm:pt modelId="{799972FE-8A97-4A80-9D75-6E98B03C6FE7}" type="pres">
      <dgm:prSet presAssocID="{6386DF16-9232-409A-B6AC-44AE1E810732}" presName="spaceBetweenRectangles" presStyleCnt="0"/>
      <dgm:spPr/>
    </dgm:pt>
    <dgm:pt modelId="{00E8C0CD-2E70-4CA1-9FF6-405D0D29620B}" type="pres">
      <dgm:prSet presAssocID="{633C7F52-326C-4E83-9581-DDD1BC73F633}" presName="parentLin" presStyleCnt="0"/>
      <dgm:spPr/>
    </dgm:pt>
    <dgm:pt modelId="{9B9F4524-36D2-41CD-BEAB-6FC4AA24A504}" type="pres">
      <dgm:prSet presAssocID="{633C7F52-326C-4E83-9581-DDD1BC73F633}" presName="parentLeftMargin" presStyleLbl="node1" presStyleIdx="3" presStyleCnt="6"/>
      <dgm:spPr/>
      <dgm:t>
        <a:bodyPr/>
        <a:lstStyle/>
        <a:p>
          <a:endParaRPr lang="en-IN"/>
        </a:p>
      </dgm:t>
    </dgm:pt>
    <dgm:pt modelId="{E5CAEB2C-32A7-444A-B3D7-099A8296AAA3}" type="pres">
      <dgm:prSet presAssocID="{633C7F52-326C-4E83-9581-DDD1BC73F63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B5239E3-E927-43C6-A221-AE44153143C6}" type="pres">
      <dgm:prSet presAssocID="{633C7F52-326C-4E83-9581-DDD1BC73F633}" presName="negativeSpace" presStyleCnt="0"/>
      <dgm:spPr/>
    </dgm:pt>
    <dgm:pt modelId="{25FC24E5-EF1E-47BB-A7E1-3D68AD4B450E}" type="pres">
      <dgm:prSet presAssocID="{633C7F52-326C-4E83-9581-DDD1BC73F633}" presName="childText" presStyleLbl="conFgAcc1" presStyleIdx="4" presStyleCnt="6">
        <dgm:presLayoutVars>
          <dgm:bulletEnabled val="1"/>
        </dgm:presLayoutVars>
      </dgm:prSet>
      <dgm:spPr/>
    </dgm:pt>
    <dgm:pt modelId="{16942B6B-0B8B-457D-9C7C-CC13000046BD}" type="pres">
      <dgm:prSet presAssocID="{ACB685D5-D8A6-4BD4-8668-86E2B463D2AA}" presName="spaceBetweenRectangles" presStyleCnt="0"/>
      <dgm:spPr/>
    </dgm:pt>
    <dgm:pt modelId="{14FD9A28-846B-4319-9F63-B2EC91AC50C7}" type="pres">
      <dgm:prSet presAssocID="{86AC8B94-A649-4077-AEEA-2211E6BBD1F1}" presName="parentLin" presStyleCnt="0"/>
      <dgm:spPr/>
    </dgm:pt>
    <dgm:pt modelId="{6398A3CA-6E62-45E9-9CC7-11E2FE3DCFC5}" type="pres">
      <dgm:prSet presAssocID="{86AC8B94-A649-4077-AEEA-2211E6BBD1F1}" presName="parentLeftMargin" presStyleLbl="node1" presStyleIdx="4" presStyleCnt="6"/>
      <dgm:spPr/>
      <dgm:t>
        <a:bodyPr/>
        <a:lstStyle/>
        <a:p>
          <a:endParaRPr lang="en-IN"/>
        </a:p>
      </dgm:t>
    </dgm:pt>
    <dgm:pt modelId="{835685B1-D339-42E4-A30A-93F752453AB7}" type="pres">
      <dgm:prSet presAssocID="{86AC8B94-A649-4077-AEEA-2211E6BBD1F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613045-121A-4656-93AD-3D197688697A}" type="pres">
      <dgm:prSet presAssocID="{86AC8B94-A649-4077-AEEA-2211E6BBD1F1}" presName="negativeSpace" presStyleCnt="0"/>
      <dgm:spPr/>
    </dgm:pt>
    <dgm:pt modelId="{5FA9F049-636A-4EC8-8F04-BE82A0EB1F11}" type="pres">
      <dgm:prSet presAssocID="{86AC8B94-A649-4077-AEEA-2211E6BBD1F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B70B113-098E-4067-8ADD-2D3F587EE6BD}" type="presOf" srcId="{EBAA2F3A-0A1D-45A7-8748-0CF89C8AE4CC}" destId="{9BAAEFB4-25C0-498C-8BD4-4DC93265F859}" srcOrd="0" destOrd="0" presId="urn:microsoft.com/office/officeart/2005/8/layout/list1"/>
    <dgm:cxn modelId="{014B80D6-94DC-4493-AE21-011287A59F55}" type="presOf" srcId="{86AC8B94-A649-4077-AEEA-2211E6BBD1F1}" destId="{6398A3CA-6E62-45E9-9CC7-11E2FE3DCFC5}" srcOrd="0" destOrd="0" presId="urn:microsoft.com/office/officeart/2005/8/layout/list1"/>
    <dgm:cxn modelId="{41005A41-3D82-4EBB-9239-39C22068D4D1}" type="presOf" srcId="{1BE9155D-BAD0-4722-BD40-CE26A5FF79F6}" destId="{B85A84F6-A175-4B73-8FEC-41DE62A1F847}" srcOrd="1" destOrd="0" presId="urn:microsoft.com/office/officeart/2005/8/layout/list1"/>
    <dgm:cxn modelId="{6AF7D731-519F-4BDB-A64C-8A7736D290CF}" srcId="{EBAA2F3A-0A1D-45A7-8748-0CF89C8AE4CC}" destId="{1BE9155D-BAD0-4722-BD40-CE26A5FF79F6}" srcOrd="2" destOrd="0" parTransId="{67334001-8795-43A6-8FBF-851D3AD3BAED}" sibTransId="{BE265360-2037-48DF-9AB6-23A3227052EE}"/>
    <dgm:cxn modelId="{432FC32A-78F9-477A-A3BA-96F13980BEA3}" srcId="{EBAA2F3A-0A1D-45A7-8748-0CF89C8AE4CC}" destId="{2F4BD0AD-7651-499A-A60E-C0A9F7FB9DD3}" srcOrd="1" destOrd="0" parTransId="{FC60CF61-19F0-46C0-95E3-5B676BE1BB70}" sibTransId="{E5A7ED4F-7CD7-4FCD-B612-538B980155D2}"/>
    <dgm:cxn modelId="{A3711F01-6E77-46AF-AC89-3C5BDE46B510}" type="presOf" srcId="{84FAD0DB-8CCC-436E-AA8F-47A3DE6A444D}" destId="{AAD758B4-481A-4637-8764-BDA2548C7408}" srcOrd="1" destOrd="0" presId="urn:microsoft.com/office/officeart/2005/8/layout/list1"/>
    <dgm:cxn modelId="{173BE543-E4C5-4A27-B24F-43C9BA4C895A}" type="presOf" srcId="{2F4BD0AD-7651-499A-A60E-C0A9F7FB9DD3}" destId="{A47E8909-9C81-4EE8-8585-08EC64003C89}" srcOrd="1" destOrd="0" presId="urn:microsoft.com/office/officeart/2005/8/layout/list1"/>
    <dgm:cxn modelId="{88CB78DF-6E0E-4FFB-B0BC-849DE3E18D4C}" type="presOf" srcId="{2F4BD0AD-7651-499A-A60E-C0A9F7FB9DD3}" destId="{F0D09EA3-5B46-41F5-B201-83BED1AC15AA}" srcOrd="0" destOrd="0" presId="urn:microsoft.com/office/officeart/2005/8/layout/list1"/>
    <dgm:cxn modelId="{A42E18FA-0EBD-4297-80F4-D643B1CD9CDA}" srcId="{EBAA2F3A-0A1D-45A7-8748-0CF89C8AE4CC}" destId="{84FAD0DB-8CCC-436E-AA8F-47A3DE6A444D}" srcOrd="3" destOrd="0" parTransId="{EB43E147-F6D3-4497-B01F-4F6100710E36}" sibTransId="{6386DF16-9232-409A-B6AC-44AE1E810732}"/>
    <dgm:cxn modelId="{37CA3C83-42D9-4C52-B4CB-A78F576D8EC8}" type="presOf" srcId="{ADF3C1BE-29EF-41D4-BBA1-F9F0DA90557C}" destId="{59EC70DD-F79F-463B-9EC8-6D01CB3B9662}" srcOrd="0" destOrd="0" presId="urn:microsoft.com/office/officeart/2005/8/layout/list1"/>
    <dgm:cxn modelId="{5C4D6320-EACA-487B-A66B-F9A8E7638905}" type="presOf" srcId="{633C7F52-326C-4E83-9581-DDD1BC73F633}" destId="{E5CAEB2C-32A7-444A-B3D7-099A8296AAA3}" srcOrd="1" destOrd="0" presId="urn:microsoft.com/office/officeart/2005/8/layout/list1"/>
    <dgm:cxn modelId="{839448BE-A56D-458C-A9A9-B4B939AE819C}" type="presOf" srcId="{86AC8B94-A649-4077-AEEA-2211E6BBD1F1}" destId="{835685B1-D339-42E4-A30A-93F752453AB7}" srcOrd="1" destOrd="0" presId="urn:microsoft.com/office/officeart/2005/8/layout/list1"/>
    <dgm:cxn modelId="{BEB5840B-5EF9-42B1-A962-8EA738648306}" type="presOf" srcId="{84FAD0DB-8CCC-436E-AA8F-47A3DE6A444D}" destId="{E7868841-E9D5-4F60-9E16-7EF99A13E158}" srcOrd="0" destOrd="0" presId="urn:microsoft.com/office/officeart/2005/8/layout/list1"/>
    <dgm:cxn modelId="{385045E1-917A-4C7E-A0B4-4D4DA45B64A6}" type="presOf" srcId="{ADF3C1BE-29EF-41D4-BBA1-F9F0DA90557C}" destId="{F2DE861C-5627-4F8F-84B8-E2D2CCD70AA5}" srcOrd="1" destOrd="0" presId="urn:microsoft.com/office/officeart/2005/8/layout/list1"/>
    <dgm:cxn modelId="{6218ACDE-8979-4730-A93C-5D6325F420AA}" srcId="{EBAA2F3A-0A1D-45A7-8748-0CF89C8AE4CC}" destId="{ADF3C1BE-29EF-41D4-BBA1-F9F0DA90557C}" srcOrd="0" destOrd="0" parTransId="{90E134EE-DA27-48B2-9CCF-477DDF71FBB4}" sibTransId="{60F86C84-A403-49D8-8D95-F6A64365385E}"/>
    <dgm:cxn modelId="{80BEFEA2-FDB3-4C65-946B-522ADBDA66B5}" type="presOf" srcId="{633C7F52-326C-4E83-9581-DDD1BC73F633}" destId="{9B9F4524-36D2-41CD-BEAB-6FC4AA24A504}" srcOrd="0" destOrd="0" presId="urn:microsoft.com/office/officeart/2005/8/layout/list1"/>
    <dgm:cxn modelId="{7EAE7832-34DE-432B-B82F-E3160FB7922C}" srcId="{EBAA2F3A-0A1D-45A7-8748-0CF89C8AE4CC}" destId="{86AC8B94-A649-4077-AEEA-2211E6BBD1F1}" srcOrd="5" destOrd="0" parTransId="{605C4DDD-87E4-4889-A141-08CD9AC73113}" sibTransId="{31DE6AB8-8A40-4D31-B54C-1EB0D7ED64C3}"/>
    <dgm:cxn modelId="{B2893C46-1C76-4D21-829F-87D6D2FCE0F0}" type="presOf" srcId="{1BE9155D-BAD0-4722-BD40-CE26A5FF79F6}" destId="{0799FE7C-5A04-451F-9B4C-C6F287521A1B}" srcOrd="0" destOrd="0" presId="urn:microsoft.com/office/officeart/2005/8/layout/list1"/>
    <dgm:cxn modelId="{7C02FF51-EBE6-404B-A782-B98EB534A5D7}" srcId="{EBAA2F3A-0A1D-45A7-8748-0CF89C8AE4CC}" destId="{633C7F52-326C-4E83-9581-DDD1BC73F633}" srcOrd="4" destOrd="0" parTransId="{941BA59B-A0EC-41A9-86A9-4A0521430BCC}" sibTransId="{ACB685D5-D8A6-4BD4-8668-86E2B463D2AA}"/>
    <dgm:cxn modelId="{7C86EC99-9ED9-4D58-9FCC-3998C7FB59D4}" type="presParOf" srcId="{9BAAEFB4-25C0-498C-8BD4-4DC93265F859}" destId="{7299C236-2666-418A-AD00-1F9B36837900}" srcOrd="0" destOrd="0" presId="urn:microsoft.com/office/officeart/2005/8/layout/list1"/>
    <dgm:cxn modelId="{14CAEF65-AD95-4661-BCF5-E415AB2E611A}" type="presParOf" srcId="{7299C236-2666-418A-AD00-1F9B36837900}" destId="{59EC70DD-F79F-463B-9EC8-6D01CB3B9662}" srcOrd="0" destOrd="0" presId="urn:microsoft.com/office/officeart/2005/8/layout/list1"/>
    <dgm:cxn modelId="{F25B3A0E-F0A5-43F1-A272-9277D82F6B38}" type="presParOf" srcId="{7299C236-2666-418A-AD00-1F9B36837900}" destId="{F2DE861C-5627-4F8F-84B8-E2D2CCD70AA5}" srcOrd="1" destOrd="0" presId="urn:microsoft.com/office/officeart/2005/8/layout/list1"/>
    <dgm:cxn modelId="{D0848E66-A8A3-4ECA-B062-E34779F8459C}" type="presParOf" srcId="{9BAAEFB4-25C0-498C-8BD4-4DC93265F859}" destId="{AB7A3471-CB7E-486B-B35D-265D5FDA08D5}" srcOrd="1" destOrd="0" presId="urn:microsoft.com/office/officeart/2005/8/layout/list1"/>
    <dgm:cxn modelId="{8F462ECF-F380-4D8F-9E9A-540FD6244EAE}" type="presParOf" srcId="{9BAAEFB4-25C0-498C-8BD4-4DC93265F859}" destId="{01984932-7815-41D1-9CDC-C6D566056C81}" srcOrd="2" destOrd="0" presId="urn:microsoft.com/office/officeart/2005/8/layout/list1"/>
    <dgm:cxn modelId="{03ACDB8D-BD5E-4703-837C-A8A120E9BCE8}" type="presParOf" srcId="{9BAAEFB4-25C0-498C-8BD4-4DC93265F859}" destId="{100490BC-49D4-4D59-ADB8-B71B3E744B9A}" srcOrd="3" destOrd="0" presId="urn:microsoft.com/office/officeart/2005/8/layout/list1"/>
    <dgm:cxn modelId="{51DC639F-9384-482B-A596-8F34546CB4D5}" type="presParOf" srcId="{9BAAEFB4-25C0-498C-8BD4-4DC93265F859}" destId="{3E8F152B-4A2D-464D-A01D-230A46CCA62E}" srcOrd="4" destOrd="0" presId="urn:microsoft.com/office/officeart/2005/8/layout/list1"/>
    <dgm:cxn modelId="{95A8BAF4-2752-4FF1-9CE3-0F55B9F75ED1}" type="presParOf" srcId="{3E8F152B-4A2D-464D-A01D-230A46CCA62E}" destId="{F0D09EA3-5B46-41F5-B201-83BED1AC15AA}" srcOrd="0" destOrd="0" presId="urn:microsoft.com/office/officeart/2005/8/layout/list1"/>
    <dgm:cxn modelId="{7DF94099-8266-41A7-A5F0-99D894B8B2D1}" type="presParOf" srcId="{3E8F152B-4A2D-464D-A01D-230A46CCA62E}" destId="{A47E8909-9C81-4EE8-8585-08EC64003C89}" srcOrd="1" destOrd="0" presId="urn:microsoft.com/office/officeart/2005/8/layout/list1"/>
    <dgm:cxn modelId="{40AF64A4-6DE7-4184-9DEE-FB2251D91A5C}" type="presParOf" srcId="{9BAAEFB4-25C0-498C-8BD4-4DC93265F859}" destId="{E312DE8A-C7F5-49B6-B7B5-179CD8FA14BB}" srcOrd="5" destOrd="0" presId="urn:microsoft.com/office/officeart/2005/8/layout/list1"/>
    <dgm:cxn modelId="{B14165A4-5FFE-4AC3-8CCD-8739C79AD5B9}" type="presParOf" srcId="{9BAAEFB4-25C0-498C-8BD4-4DC93265F859}" destId="{C9AFACBD-FEAD-4DE2-A469-54115057F397}" srcOrd="6" destOrd="0" presId="urn:microsoft.com/office/officeart/2005/8/layout/list1"/>
    <dgm:cxn modelId="{7865F125-AA5D-4F9D-924F-6337E2688C77}" type="presParOf" srcId="{9BAAEFB4-25C0-498C-8BD4-4DC93265F859}" destId="{7D24CEC5-153F-43A3-AA47-FC484DFBDB56}" srcOrd="7" destOrd="0" presId="urn:microsoft.com/office/officeart/2005/8/layout/list1"/>
    <dgm:cxn modelId="{AF8D3E42-03C6-4BB6-97C5-1793E55AF533}" type="presParOf" srcId="{9BAAEFB4-25C0-498C-8BD4-4DC93265F859}" destId="{F6AA2DCF-7FAB-4AE8-A233-F0F2B55835AE}" srcOrd="8" destOrd="0" presId="urn:microsoft.com/office/officeart/2005/8/layout/list1"/>
    <dgm:cxn modelId="{41BF2675-8075-49E8-81C3-B759014F85E2}" type="presParOf" srcId="{F6AA2DCF-7FAB-4AE8-A233-F0F2B55835AE}" destId="{0799FE7C-5A04-451F-9B4C-C6F287521A1B}" srcOrd="0" destOrd="0" presId="urn:microsoft.com/office/officeart/2005/8/layout/list1"/>
    <dgm:cxn modelId="{E4395927-E2A2-45A8-8B18-A33743C42A2A}" type="presParOf" srcId="{F6AA2DCF-7FAB-4AE8-A233-F0F2B55835AE}" destId="{B85A84F6-A175-4B73-8FEC-41DE62A1F847}" srcOrd="1" destOrd="0" presId="urn:microsoft.com/office/officeart/2005/8/layout/list1"/>
    <dgm:cxn modelId="{A93B14AB-A0D5-4B05-AB62-B69B19FEA60C}" type="presParOf" srcId="{9BAAEFB4-25C0-498C-8BD4-4DC93265F859}" destId="{0D9FB23C-72BD-402D-94AF-A39BE8E09AAE}" srcOrd="9" destOrd="0" presId="urn:microsoft.com/office/officeart/2005/8/layout/list1"/>
    <dgm:cxn modelId="{AEA7DAF3-62E2-49F1-B1BB-535F4E1266FA}" type="presParOf" srcId="{9BAAEFB4-25C0-498C-8BD4-4DC93265F859}" destId="{F1E4D8A7-3C75-4F23-B48D-452294A213F4}" srcOrd="10" destOrd="0" presId="urn:microsoft.com/office/officeart/2005/8/layout/list1"/>
    <dgm:cxn modelId="{AA161B2B-6FDE-4C70-B621-4CE29E4DBFE8}" type="presParOf" srcId="{9BAAEFB4-25C0-498C-8BD4-4DC93265F859}" destId="{0F26632A-BF4B-499B-BECE-99836D7E257C}" srcOrd="11" destOrd="0" presId="urn:microsoft.com/office/officeart/2005/8/layout/list1"/>
    <dgm:cxn modelId="{4DB11FCE-E022-4905-8A46-A5FE2CA4D5BC}" type="presParOf" srcId="{9BAAEFB4-25C0-498C-8BD4-4DC93265F859}" destId="{9B9F5187-547B-4888-99A7-BC5BECE4B762}" srcOrd="12" destOrd="0" presId="urn:microsoft.com/office/officeart/2005/8/layout/list1"/>
    <dgm:cxn modelId="{12490336-5234-43DC-AAF9-F8B97BF96EDF}" type="presParOf" srcId="{9B9F5187-547B-4888-99A7-BC5BECE4B762}" destId="{E7868841-E9D5-4F60-9E16-7EF99A13E158}" srcOrd="0" destOrd="0" presId="urn:microsoft.com/office/officeart/2005/8/layout/list1"/>
    <dgm:cxn modelId="{7691174A-F265-4AF0-BEFA-910E137CEC05}" type="presParOf" srcId="{9B9F5187-547B-4888-99A7-BC5BECE4B762}" destId="{AAD758B4-481A-4637-8764-BDA2548C7408}" srcOrd="1" destOrd="0" presId="urn:microsoft.com/office/officeart/2005/8/layout/list1"/>
    <dgm:cxn modelId="{AB00104F-7245-4FAA-9AB6-BE8A5EB3AB47}" type="presParOf" srcId="{9BAAEFB4-25C0-498C-8BD4-4DC93265F859}" destId="{52546A70-4F3F-46D0-A093-25800AB77EF4}" srcOrd="13" destOrd="0" presId="urn:microsoft.com/office/officeart/2005/8/layout/list1"/>
    <dgm:cxn modelId="{EDC729F2-1CF3-4597-A496-555663627A46}" type="presParOf" srcId="{9BAAEFB4-25C0-498C-8BD4-4DC93265F859}" destId="{1378E480-D26B-4E3A-8A72-4DE7CADB3CD4}" srcOrd="14" destOrd="0" presId="urn:microsoft.com/office/officeart/2005/8/layout/list1"/>
    <dgm:cxn modelId="{E4723ED4-E937-4701-93CD-473D7C320DA5}" type="presParOf" srcId="{9BAAEFB4-25C0-498C-8BD4-4DC93265F859}" destId="{799972FE-8A97-4A80-9D75-6E98B03C6FE7}" srcOrd="15" destOrd="0" presId="urn:microsoft.com/office/officeart/2005/8/layout/list1"/>
    <dgm:cxn modelId="{763A8131-B770-4F6E-8AF0-0864C185D468}" type="presParOf" srcId="{9BAAEFB4-25C0-498C-8BD4-4DC93265F859}" destId="{00E8C0CD-2E70-4CA1-9FF6-405D0D29620B}" srcOrd="16" destOrd="0" presId="urn:microsoft.com/office/officeart/2005/8/layout/list1"/>
    <dgm:cxn modelId="{ABC242E1-8256-43EF-86F5-D69746FF353C}" type="presParOf" srcId="{00E8C0CD-2E70-4CA1-9FF6-405D0D29620B}" destId="{9B9F4524-36D2-41CD-BEAB-6FC4AA24A504}" srcOrd="0" destOrd="0" presId="urn:microsoft.com/office/officeart/2005/8/layout/list1"/>
    <dgm:cxn modelId="{05A484A1-5349-4DDD-93D1-FECCB90B0D1E}" type="presParOf" srcId="{00E8C0CD-2E70-4CA1-9FF6-405D0D29620B}" destId="{E5CAEB2C-32A7-444A-B3D7-099A8296AAA3}" srcOrd="1" destOrd="0" presId="urn:microsoft.com/office/officeart/2005/8/layout/list1"/>
    <dgm:cxn modelId="{83FD95AF-2A26-41D3-8C5E-45267CE68615}" type="presParOf" srcId="{9BAAEFB4-25C0-498C-8BD4-4DC93265F859}" destId="{8B5239E3-E927-43C6-A221-AE44153143C6}" srcOrd="17" destOrd="0" presId="urn:microsoft.com/office/officeart/2005/8/layout/list1"/>
    <dgm:cxn modelId="{3A6E5639-9EA0-4FC2-89F3-A1E830FD439D}" type="presParOf" srcId="{9BAAEFB4-25C0-498C-8BD4-4DC93265F859}" destId="{25FC24E5-EF1E-47BB-A7E1-3D68AD4B450E}" srcOrd="18" destOrd="0" presId="urn:microsoft.com/office/officeart/2005/8/layout/list1"/>
    <dgm:cxn modelId="{4ABEA3F4-0D63-4AAA-8B8B-2FCC6794B628}" type="presParOf" srcId="{9BAAEFB4-25C0-498C-8BD4-4DC93265F859}" destId="{16942B6B-0B8B-457D-9C7C-CC13000046BD}" srcOrd="19" destOrd="0" presId="urn:microsoft.com/office/officeart/2005/8/layout/list1"/>
    <dgm:cxn modelId="{89506C04-7554-4C40-A246-AD92769F39F2}" type="presParOf" srcId="{9BAAEFB4-25C0-498C-8BD4-4DC93265F859}" destId="{14FD9A28-846B-4319-9F63-B2EC91AC50C7}" srcOrd="20" destOrd="0" presId="urn:microsoft.com/office/officeart/2005/8/layout/list1"/>
    <dgm:cxn modelId="{A249D479-3E8C-485B-B1FC-EBF131DD7390}" type="presParOf" srcId="{14FD9A28-846B-4319-9F63-B2EC91AC50C7}" destId="{6398A3CA-6E62-45E9-9CC7-11E2FE3DCFC5}" srcOrd="0" destOrd="0" presId="urn:microsoft.com/office/officeart/2005/8/layout/list1"/>
    <dgm:cxn modelId="{056189DC-1710-4E6A-A5BF-B42107DC0427}" type="presParOf" srcId="{14FD9A28-846B-4319-9F63-B2EC91AC50C7}" destId="{835685B1-D339-42E4-A30A-93F752453AB7}" srcOrd="1" destOrd="0" presId="urn:microsoft.com/office/officeart/2005/8/layout/list1"/>
    <dgm:cxn modelId="{5649272D-C86F-4D89-9DD2-E683038832A2}" type="presParOf" srcId="{9BAAEFB4-25C0-498C-8BD4-4DC93265F859}" destId="{E8613045-121A-4656-93AD-3D197688697A}" srcOrd="21" destOrd="0" presId="urn:microsoft.com/office/officeart/2005/8/layout/list1"/>
    <dgm:cxn modelId="{43315F7B-D7E9-4AEE-9726-02FD00582057}" type="presParOf" srcId="{9BAAEFB4-25C0-498C-8BD4-4DC93265F859}" destId="{5FA9F049-636A-4EC8-8F04-BE82A0EB1F11}" srcOrd="2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E9C63-BDE6-4A75-97C6-C44105F6752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69637-1A40-4192-A2DA-358E9EFCADD6}">
      <dgm:prSet/>
      <dgm:spPr/>
      <dgm:t>
        <a:bodyPr/>
        <a:lstStyle/>
        <a:p>
          <a:r>
            <a:rPr lang="en-US" dirty="0"/>
            <a:t>Commissioned Expansion project from 75 KLPD to 150 KLPD @ Uttam Distillery, Barkatpur</a:t>
          </a:r>
        </a:p>
      </dgm:t>
    </dgm:pt>
    <dgm:pt modelId="{9ED1359E-F651-4D16-AC03-2EF90EB1250F}" type="parTrans" cxnId="{043093FA-0713-4BF1-9B3E-2D06F7620A6F}">
      <dgm:prSet/>
      <dgm:spPr/>
      <dgm:t>
        <a:bodyPr/>
        <a:lstStyle/>
        <a:p>
          <a:endParaRPr lang="en-US"/>
        </a:p>
      </dgm:t>
    </dgm:pt>
    <dgm:pt modelId="{868D52FA-2D31-4A81-B47F-A4414EF88A9A}" type="sibTrans" cxnId="{043093FA-0713-4BF1-9B3E-2D06F7620A6F}">
      <dgm:prSet/>
      <dgm:spPr/>
      <dgm:t>
        <a:bodyPr/>
        <a:lstStyle/>
        <a:p>
          <a:endParaRPr lang="en-US"/>
        </a:p>
      </dgm:t>
    </dgm:pt>
    <dgm:pt modelId="{370F1E34-CCB3-47BC-ABC3-694E46CA68EC}">
      <dgm:prSet/>
      <dgm:spPr/>
      <dgm:t>
        <a:bodyPr/>
        <a:lstStyle/>
        <a:p>
          <a:r>
            <a:rPr lang="en-US" dirty="0"/>
            <a:t>Under Execution – </a:t>
          </a:r>
          <a:r>
            <a:rPr lang="en-US" dirty="0" err="1"/>
            <a:t>Modernisation</a:t>
          </a:r>
          <a:r>
            <a:rPr lang="en-US" dirty="0"/>
            <a:t> &amp; ZLD project @The </a:t>
          </a:r>
          <a:r>
            <a:rPr lang="en-US" dirty="0" err="1"/>
            <a:t>Kisan</a:t>
          </a:r>
          <a:r>
            <a:rPr lang="en-US" dirty="0"/>
            <a:t> </a:t>
          </a:r>
          <a:r>
            <a:rPr lang="en-US" dirty="0" err="1"/>
            <a:t>Sahakari</a:t>
          </a:r>
          <a:r>
            <a:rPr lang="en-US" dirty="0"/>
            <a:t> </a:t>
          </a:r>
          <a:r>
            <a:rPr lang="en-US" dirty="0" err="1"/>
            <a:t>Chini</a:t>
          </a:r>
          <a:r>
            <a:rPr lang="en-US" dirty="0"/>
            <a:t> Mills, </a:t>
          </a:r>
          <a:r>
            <a:rPr lang="en-US" dirty="0" err="1"/>
            <a:t>Kaimganj</a:t>
          </a:r>
          <a:endParaRPr lang="en-US" dirty="0"/>
        </a:p>
      </dgm:t>
    </dgm:pt>
    <dgm:pt modelId="{DF516576-5ED4-42C4-B396-531EB06937A2}" type="parTrans" cxnId="{5646B837-2BBC-4518-867D-765C1DD7A767}">
      <dgm:prSet/>
      <dgm:spPr/>
      <dgm:t>
        <a:bodyPr/>
        <a:lstStyle/>
        <a:p>
          <a:endParaRPr lang="en-US"/>
        </a:p>
      </dgm:t>
    </dgm:pt>
    <dgm:pt modelId="{56ABFF4A-7C58-4E43-8509-978AAC1D493C}" type="sibTrans" cxnId="{5646B837-2BBC-4518-867D-765C1DD7A767}">
      <dgm:prSet/>
      <dgm:spPr/>
      <dgm:t>
        <a:bodyPr/>
        <a:lstStyle/>
        <a:p>
          <a:endParaRPr lang="en-US"/>
        </a:p>
      </dgm:t>
    </dgm:pt>
    <dgm:pt modelId="{AFD077CE-23E9-458A-8574-DC47F64BAECC}">
      <dgm:prSet/>
      <dgm:spPr/>
      <dgm:t>
        <a:bodyPr/>
        <a:lstStyle/>
        <a:p>
          <a:r>
            <a:rPr lang="en-US" dirty="0"/>
            <a:t>Under Execution – </a:t>
          </a:r>
          <a:r>
            <a:rPr lang="en-US" dirty="0" err="1"/>
            <a:t>Modernisation</a:t>
          </a:r>
          <a:r>
            <a:rPr lang="en-US" dirty="0"/>
            <a:t> &amp; ZLD project @The </a:t>
          </a:r>
          <a:r>
            <a:rPr lang="en-US" dirty="0" err="1"/>
            <a:t>Kisan</a:t>
          </a:r>
          <a:r>
            <a:rPr lang="en-US" dirty="0"/>
            <a:t> </a:t>
          </a:r>
          <a:r>
            <a:rPr lang="en-US" dirty="0" err="1"/>
            <a:t>Sahakari</a:t>
          </a:r>
          <a:r>
            <a:rPr lang="en-US" dirty="0"/>
            <a:t> </a:t>
          </a:r>
          <a:r>
            <a:rPr lang="en-US" dirty="0" err="1"/>
            <a:t>Chini</a:t>
          </a:r>
          <a:r>
            <a:rPr lang="en-US" dirty="0"/>
            <a:t> Mills, </a:t>
          </a:r>
          <a:r>
            <a:rPr lang="en-US" dirty="0" err="1"/>
            <a:t>Ghosi</a:t>
          </a:r>
          <a:endParaRPr lang="en-US" dirty="0"/>
        </a:p>
      </dgm:t>
    </dgm:pt>
    <dgm:pt modelId="{7F279DCA-A77E-4196-9036-3CEA6B725F77}" type="parTrans" cxnId="{56BDCE59-5A6F-47C2-A8EA-226326BAF7D0}">
      <dgm:prSet/>
      <dgm:spPr/>
      <dgm:t>
        <a:bodyPr/>
        <a:lstStyle/>
        <a:p>
          <a:endParaRPr lang="en-US"/>
        </a:p>
      </dgm:t>
    </dgm:pt>
    <dgm:pt modelId="{ABB26A52-B8BB-423E-826C-CC666336CC67}" type="sibTrans" cxnId="{56BDCE59-5A6F-47C2-A8EA-226326BAF7D0}">
      <dgm:prSet/>
      <dgm:spPr/>
      <dgm:t>
        <a:bodyPr/>
        <a:lstStyle/>
        <a:p>
          <a:endParaRPr lang="en-US"/>
        </a:p>
      </dgm:t>
    </dgm:pt>
    <dgm:pt modelId="{B2DFB0B2-CB3A-4CC7-BF75-3C0766D0B85A}">
      <dgm:prSet/>
      <dgm:spPr/>
      <dgm:t>
        <a:bodyPr/>
        <a:lstStyle/>
        <a:p>
          <a:r>
            <a:rPr lang="en-US" dirty="0"/>
            <a:t>Awarded Turnkey project for 45 KLPD Distillery @ The </a:t>
          </a:r>
          <a:r>
            <a:rPr lang="en-US" dirty="0" err="1"/>
            <a:t>Panipat</a:t>
          </a:r>
          <a:r>
            <a:rPr lang="en-US" dirty="0"/>
            <a:t> Coop Sugar Mills, </a:t>
          </a:r>
          <a:r>
            <a:rPr lang="en-US" dirty="0" err="1"/>
            <a:t>Panipat</a:t>
          </a:r>
          <a:r>
            <a:rPr lang="en-US" dirty="0"/>
            <a:t> </a:t>
          </a:r>
        </a:p>
      </dgm:t>
    </dgm:pt>
    <dgm:pt modelId="{13DE310C-A463-468D-A800-E6A7D47C550F}" type="parTrans" cxnId="{346825A1-0352-45CE-9ED8-11CBFF0F2062}">
      <dgm:prSet/>
      <dgm:spPr/>
      <dgm:t>
        <a:bodyPr/>
        <a:lstStyle/>
        <a:p>
          <a:endParaRPr lang="en-US"/>
        </a:p>
      </dgm:t>
    </dgm:pt>
    <dgm:pt modelId="{880E2E2C-B53A-4917-BF95-535AA2D3C2EB}" type="sibTrans" cxnId="{346825A1-0352-45CE-9ED8-11CBFF0F2062}">
      <dgm:prSet/>
      <dgm:spPr/>
      <dgm:t>
        <a:bodyPr/>
        <a:lstStyle/>
        <a:p>
          <a:endParaRPr lang="en-US"/>
        </a:p>
      </dgm:t>
    </dgm:pt>
    <dgm:pt modelId="{F902EB3D-7A11-42D6-A920-2C5CB7613B86}">
      <dgm:prSet/>
      <dgm:spPr/>
      <dgm:t>
        <a:bodyPr/>
        <a:lstStyle/>
        <a:p>
          <a:r>
            <a:rPr lang="en-US" dirty="0"/>
            <a:t>Under </a:t>
          </a:r>
          <a:r>
            <a:rPr lang="en-US" dirty="0" smtClean="0"/>
            <a:t>execution </a:t>
          </a:r>
          <a:r>
            <a:rPr lang="en-US" dirty="0"/>
            <a:t>project for </a:t>
          </a:r>
          <a:r>
            <a:rPr lang="en-US" dirty="0" smtClean="0"/>
            <a:t>50 </a:t>
          </a:r>
          <a:r>
            <a:rPr lang="en-US" dirty="0"/>
            <a:t>KLPD distillery @ Uttam Distillery, </a:t>
          </a:r>
          <a:r>
            <a:rPr lang="en-US" dirty="0" err="1"/>
            <a:t>Libberheri</a:t>
          </a:r>
          <a:r>
            <a:rPr lang="en-US" dirty="0"/>
            <a:t> </a:t>
          </a:r>
        </a:p>
      </dgm:t>
    </dgm:pt>
    <dgm:pt modelId="{1E4CB307-5A16-4B81-9D3D-A9C4E4DC2687}" type="parTrans" cxnId="{0B5FDF0B-4D99-46BA-9364-4C03AB9E197A}">
      <dgm:prSet/>
      <dgm:spPr/>
      <dgm:t>
        <a:bodyPr/>
        <a:lstStyle/>
        <a:p>
          <a:endParaRPr lang="en-US"/>
        </a:p>
      </dgm:t>
    </dgm:pt>
    <dgm:pt modelId="{0DC5FD06-3BBA-49CA-8518-BB9B8EA18DD6}" type="sibTrans" cxnId="{0B5FDF0B-4D99-46BA-9364-4C03AB9E197A}">
      <dgm:prSet/>
      <dgm:spPr/>
      <dgm:t>
        <a:bodyPr/>
        <a:lstStyle/>
        <a:p>
          <a:endParaRPr lang="en-US"/>
        </a:p>
      </dgm:t>
    </dgm:pt>
    <dgm:pt modelId="{9B467B90-3BC5-4EAC-A735-6E730E16BD5E}">
      <dgm:prSet/>
      <dgm:spPr/>
      <dgm:t>
        <a:bodyPr/>
        <a:lstStyle/>
        <a:p>
          <a:r>
            <a:rPr lang="en-US" dirty="0" smtClean="0"/>
            <a:t>Under execution project for 40 KLPD Grain Based Distillery @ Uttam Distillery, </a:t>
          </a:r>
          <a:r>
            <a:rPr lang="en-US" dirty="0" err="1" smtClean="0"/>
            <a:t>Haridwar</a:t>
          </a:r>
          <a:endParaRPr lang="en-US" dirty="0"/>
        </a:p>
      </dgm:t>
    </dgm:pt>
    <dgm:pt modelId="{02F01274-B3B9-4B95-B776-146DB52DCF27}" type="parTrans" cxnId="{A6ED6902-15D4-4B94-81F7-D2B61C906E2D}">
      <dgm:prSet/>
      <dgm:spPr/>
      <dgm:t>
        <a:bodyPr/>
        <a:lstStyle/>
        <a:p>
          <a:endParaRPr lang="en-IN"/>
        </a:p>
      </dgm:t>
    </dgm:pt>
    <dgm:pt modelId="{3AAE2C51-A194-4D80-B04D-50F5709F2DFF}" type="sibTrans" cxnId="{A6ED6902-15D4-4B94-81F7-D2B61C906E2D}">
      <dgm:prSet/>
      <dgm:spPr/>
      <dgm:t>
        <a:bodyPr/>
        <a:lstStyle/>
        <a:p>
          <a:endParaRPr lang="en-IN"/>
        </a:p>
      </dgm:t>
    </dgm:pt>
    <dgm:pt modelId="{625EDF3A-2A4D-48EF-A9EA-FC3242EB9BCA}" type="pres">
      <dgm:prSet presAssocID="{884E9C63-BDE6-4A75-97C6-C44105F675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9C400B9-6F28-4FAF-90FC-891F5739D77F}" type="pres">
      <dgm:prSet presAssocID="{05269637-1A40-4192-A2DA-358E9EFCADD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B4B9EC-F1A9-448A-A9E5-2CC2933C35E0}" type="pres">
      <dgm:prSet presAssocID="{868D52FA-2D31-4A81-B47F-A4414EF88A9A}" presName="spacer" presStyleCnt="0"/>
      <dgm:spPr/>
    </dgm:pt>
    <dgm:pt modelId="{93E19AB6-AC8D-47DB-BD48-3C48FA32D87B}" type="pres">
      <dgm:prSet presAssocID="{370F1E34-CCB3-47BC-ABC3-694E46CA68E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431D65-97BC-4F13-90E0-E5E80ED7AB4C}" type="pres">
      <dgm:prSet presAssocID="{56ABFF4A-7C58-4E43-8509-978AAC1D493C}" presName="spacer" presStyleCnt="0"/>
      <dgm:spPr/>
    </dgm:pt>
    <dgm:pt modelId="{F6658F04-FDD3-49F5-B56F-80F8C47F9E32}" type="pres">
      <dgm:prSet presAssocID="{AFD077CE-23E9-458A-8574-DC47F64BAEC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DCDBF3-C2D7-4BF2-B6B3-5E1B50CC46C5}" type="pres">
      <dgm:prSet presAssocID="{ABB26A52-B8BB-423E-826C-CC666336CC67}" presName="spacer" presStyleCnt="0"/>
      <dgm:spPr/>
    </dgm:pt>
    <dgm:pt modelId="{B8F558E9-263A-4B8C-8AA9-A00C0B7DB722}" type="pres">
      <dgm:prSet presAssocID="{B2DFB0B2-CB3A-4CC7-BF75-3C0766D0B85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727DDC-1513-4BB8-B41D-8E9CF500A7E6}" type="pres">
      <dgm:prSet presAssocID="{880E2E2C-B53A-4917-BF95-535AA2D3C2EB}" presName="spacer" presStyleCnt="0"/>
      <dgm:spPr/>
    </dgm:pt>
    <dgm:pt modelId="{2D242CA9-43C0-4836-BB6C-FF147A69D698}" type="pres">
      <dgm:prSet presAssocID="{F902EB3D-7A11-42D6-A920-2C5CB7613B8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2C3E1B-1524-4F98-9A28-4483F0EBF075}" type="pres">
      <dgm:prSet presAssocID="{0DC5FD06-3BBA-49CA-8518-BB9B8EA18DD6}" presName="spacer" presStyleCnt="0"/>
      <dgm:spPr/>
    </dgm:pt>
    <dgm:pt modelId="{1AC3A5CD-414A-4552-B0B5-F96E5D47BE17}" type="pres">
      <dgm:prSet presAssocID="{9B467B90-3BC5-4EAC-A735-6E730E16BD5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6ED6902-15D4-4B94-81F7-D2B61C906E2D}" srcId="{884E9C63-BDE6-4A75-97C6-C44105F67529}" destId="{9B467B90-3BC5-4EAC-A735-6E730E16BD5E}" srcOrd="5" destOrd="0" parTransId="{02F01274-B3B9-4B95-B776-146DB52DCF27}" sibTransId="{3AAE2C51-A194-4D80-B04D-50F5709F2DFF}"/>
    <dgm:cxn modelId="{043093FA-0713-4BF1-9B3E-2D06F7620A6F}" srcId="{884E9C63-BDE6-4A75-97C6-C44105F67529}" destId="{05269637-1A40-4192-A2DA-358E9EFCADD6}" srcOrd="0" destOrd="0" parTransId="{9ED1359E-F651-4D16-AC03-2EF90EB1250F}" sibTransId="{868D52FA-2D31-4A81-B47F-A4414EF88A9A}"/>
    <dgm:cxn modelId="{84A04613-DFD9-4EA1-87DF-23491E8E1A84}" type="presOf" srcId="{370F1E34-CCB3-47BC-ABC3-694E46CA68EC}" destId="{93E19AB6-AC8D-47DB-BD48-3C48FA32D87B}" srcOrd="0" destOrd="0" presId="urn:microsoft.com/office/officeart/2005/8/layout/vList2"/>
    <dgm:cxn modelId="{346825A1-0352-45CE-9ED8-11CBFF0F2062}" srcId="{884E9C63-BDE6-4A75-97C6-C44105F67529}" destId="{B2DFB0B2-CB3A-4CC7-BF75-3C0766D0B85A}" srcOrd="3" destOrd="0" parTransId="{13DE310C-A463-468D-A800-E6A7D47C550F}" sibTransId="{880E2E2C-B53A-4917-BF95-535AA2D3C2EB}"/>
    <dgm:cxn modelId="{D19F9B86-7330-484B-8E0A-58068550A8C6}" type="presOf" srcId="{AFD077CE-23E9-458A-8574-DC47F64BAECC}" destId="{F6658F04-FDD3-49F5-B56F-80F8C47F9E32}" srcOrd="0" destOrd="0" presId="urn:microsoft.com/office/officeart/2005/8/layout/vList2"/>
    <dgm:cxn modelId="{C970BFB6-A044-4094-9792-493DE4E68967}" type="presOf" srcId="{F902EB3D-7A11-42D6-A920-2C5CB7613B86}" destId="{2D242CA9-43C0-4836-BB6C-FF147A69D698}" srcOrd="0" destOrd="0" presId="urn:microsoft.com/office/officeart/2005/8/layout/vList2"/>
    <dgm:cxn modelId="{0B5FDF0B-4D99-46BA-9364-4C03AB9E197A}" srcId="{884E9C63-BDE6-4A75-97C6-C44105F67529}" destId="{F902EB3D-7A11-42D6-A920-2C5CB7613B86}" srcOrd="4" destOrd="0" parTransId="{1E4CB307-5A16-4B81-9D3D-A9C4E4DC2687}" sibTransId="{0DC5FD06-3BBA-49CA-8518-BB9B8EA18DD6}"/>
    <dgm:cxn modelId="{56BDCE59-5A6F-47C2-A8EA-226326BAF7D0}" srcId="{884E9C63-BDE6-4A75-97C6-C44105F67529}" destId="{AFD077CE-23E9-458A-8574-DC47F64BAECC}" srcOrd="2" destOrd="0" parTransId="{7F279DCA-A77E-4196-9036-3CEA6B725F77}" sibTransId="{ABB26A52-B8BB-423E-826C-CC666336CC67}"/>
    <dgm:cxn modelId="{43773876-8A87-49DB-853B-7E0BAA37BE81}" type="presOf" srcId="{05269637-1A40-4192-A2DA-358E9EFCADD6}" destId="{19C400B9-6F28-4FAF-90FC-891F5739D77F}" srcOrd="0" destOrd="0" presId="urn:microsoft.com/office/officeart/2005/8/layout/vList2"/>
    <dgm:cxn modelId="{1FF0E5AD-17D0-4D65-AABF-06A491D6FFC8}" type="presOf" srcId="{B2DFB0B2-CB3A-4CC7-BF75-3C0766D0B85A}" destId="{B8F558E9-263A-4B8C-8AA9-A00C0B7DB722}" srcOrd="0" destOrd="0" presId="urn:microsoft.com/office/officeart/2005/8/layout/vList2"/>
    <dgm:cxn modelId="{5646B837-2BBC-4518-867D-765C1DD7A767}" srcId="{884E9C63-BDE6-4A75-97C6-C44105F67529}" destId="{370F1E34-CCB3-47BC-ABC3-694E46CA68EC}" srcOrd="1" destOrd="0" parTransId="{DF516576-5ED4-42C4-B396-531EB06937A2}" sibTransId="{56ABFF4A-7C58-4E43-8509-978AAC1D493C}"/>
    <dgm:cxn modelId="{2FA41E39-1520-46BA-B1B8-49F42CAC70B7}" type="presOf" srcId="{884E9C63-BDE6-4A75-97C6-C44105F67529}" destId="{625EDF3A-2A4D-48EF-A9EA-FC3242EB9BCA}" srcOrd="0" destOrd="0" presId="urn:microsoft.com/office/officeart/2005/8/layout/vList2"/>
    <dgm:cxn modelId="{3899025B-8E40-4DA4-A8CE-10A74766026E}" type="presOf" srcId="{9B467B90-3BC5-4EAC-A735-6E730E16BD5E}" destId="{1AC3A5CD-414A-4552-B0B5-F96E5D47BE17}" srcOrd="0" destOrd="0" presId="urn:microsoft.com/office/officeart/2005/8/layout/vList2"/>
    <dgm:cxn modelId="{71E7A9EA-1834-4557-8A05-C512305D596C}" type="presParOf" srcId="{625EDF3A-2A4D-48EF-A9EA-FC3242EB9BCA}" destId="{19C400B9-6F28-4FAF-90FC-891F5739D77F}" srcOrd="0" destOrd="0" presId="urn:microsoft.com/office/officeart/2005/8/layout/vList2"/>
    <dgm:cxn modelId="{ED2E4AFE-C981-4F27-A4AC-6FD2488AED19}" type="presParOf" srcId="{625EDF3A-2A4D-48EF-A9EA-FC3242EB9BCA}" destId="{02B4B9EC-F1A9-448A-A9E5-2CC2933C35E0}" srcOrd="1" destOrd="0" presId="urn:microsoft.com/office/officeart/2005/8/layout/vList2"/>
    <dgm:cxn modelId="{6340B72B-7B19-4742-9A39-4971FE4212C9}" type="presParOf" srcId="{625EDF3A-2A4D-48EF-A9EA-FC3242EB9BCA}" destId="{93E19AB6-AC8D-47DB-BD48-3C48FA32D87B}" srcOrd="2" destOrd="0" presId="urn:microsoft.com/office/officeart/2005/8/layout/vList2"/>
    <dgm:cxn modelId="{E92036AC-48FF-423E-A42C-CA8928E63CEA}" type="presParOf" srcId="{625EDF3A-2A4D-48EF-A9EA-FC3242EB9BCA}" destId="{F0431D65-97BC-4F13-90E0-E5E80ED7AB4C}" srcOrd="3" destOrd="0" presId="urn:microsoft.com/office/officeart/2005/8/layout/vList2"/>
    <dgm:cxn modelId="{3CB82921-7ACA-4573-9496-5D9C16777AE0}" type="presParOf" srcId="{625EDF3A-2A4D-48EF-A9EA-FC3242EB9BCA}" destId="{F6658F04-FDD3-49F5-B56F-80F8C47F9E32}" srcOrd="4" destOrd="0" presId="urn:microsoft.com/office/officeart/2005/8/layout/vList2"/>
    <dgm:cxn modelId="{0EA919B1-A6F6-4654-8836-64A99D8C1303}" type="presParOf" srcId="{625EDF3A-2A4D-48EF-A9EA-FC3242EB9BCA}" destId="{66DCDBF3-C2D7-4BF2-B6B3-5E1B50CC46C5}" srcOrd="5" destOrd="0" presId="urn:microsoft.com/office/officeart/2005/8/layout/vList2"/>
    <dgm:cxn modelId="{1C879562-9BB9-43AC-9BAB-1710C83A616D}" type="presParOf" srcId="{625EDF3A-2A4D-48EF-A9EA-FC3242EB9BCA}" destId="{B8F558E9-263A-4B8C-8AA9-A00C0B7DB722}" srcOrd="6" destOrd="0" presId="urn:microsoft.com/office/officeart/2005/8/layout/vList2"/>
    <dgm:cxn modelId="{A03267F4-4DBA-405E-BC25-417ECEE17873}" type="presParOf" srcId="{625EDF3A-2A4D-48EF-A9EA-FC3242EB9BCA}" destId="{D8727DDC-1513-4BB8-B41D-8E9CF500A7E6}" srcOrd="7" destOrd="0" presId="urn:microsoft.com/office/officeart/2005/8/layout/vList2"/>
    <dgm:cxn modelId="{8DCF466A-35B0-4DF7-93F8-EDD758B1FAD8}" type="presParOf" srcId="{625EDF3A-2A4D-48EF-A9EA-FC3242EB9BCA}" destId="{2D242CA9-43C0-4836-BB6C-FF147A69D698}" srcOrd="8" destOrd="0" presId="urn:microsoft.com/office/officeart/2005/8/layout/vList2"/>
    <dgm:cxn modelId="{5606F86F-8DC5-4FE8-B355-992788C36D6D}" type="presParOf" srcId="{625EDF3A-2A4D-48EF-A9EA-FC3242EB9BCA}" destId="{7D2C3E1B-1524-4F98-9A28-4483F0EBF075}" srcOrd="9" destOrd="0" presId="urn:microsoft.com/office/officeart/2005/8/layout/vList2"/>
    <dgm:cxn modelId="{562EC651-B724-4FBD-81AB-1458ADD0B511}" type="presParOf" srcId="{625EDF3A-2A4D-48EF-A9EA-FC3242EB9BCA}" destId="{1AC3A5CD-414A-4552-B0B5-F96E5D47BE17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BA3EE-2DF8-40C2-8CAE-3122934189A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75CBC-79A8-400D-AD1D-AEFD2C7C6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687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7D70-F3AB-4B9D-8628-0F883F71738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7D108-EBE4-4617-984E-F68351F5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041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8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615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266E-4294-446D-99C2-CB0C60BA5EB9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9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50186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2700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E889-360F-4797-B70D-606AAFB85FEA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9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3091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2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3410-AFCF-4EEC-B7C8-09CEC7B48F70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9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4261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E385-C427-4C38-B361-E63FA31D2FED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9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6216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2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09700"/>
            <a:ext cx="5181600" cy="4767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09700"/>
            <a:ext cx="5181600" cy="4767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05D2-E143-4637-B5C7-2327DF391456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10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1629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572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17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92362"/>
            <a:ext cx="5157787" cy="37973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17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92361"/>
            <a:ext cx="5183188" cy="3797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9B5C-7A1D-4EDA-819F-54B9FB4A0874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12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7315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CBE0-890D-47BA-BB6B-83D2C13C46D4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8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9310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FBBC-04FA-4C6C-B97F-5DA9591DD560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7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1641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04900"/>
            <a:ext cx="6172200" cy="475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DBE1-CE32-42E4-AF05-5A4570AD7E89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10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794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68400"/>
            <a:ext cx="6172200" cy="4692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3CFD-FDAD-4B74-AA23-BD28F8C25680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www.uttamenergy.com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00638"/>
            <a:ext cx="2918409" cy="368677"/>
            <a:chOff x="1" y="6300638"/>
            <a:chExt cx="2918409" cy="36867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4" t="40550" r="-2544" b="2753"/>
            <a:stretch/>
          </p:blipFill>
          <p:spPr>
            <a:xfrm>
              <a:off x="911075" y="6300638"/>
              <a:ext cx="2007335" cy="357025"/>
            </a:xfrm>
            <a:prstGeom prst="rect">
              <a:avLst/>
            </a:prstGeom>
          </p:spPr>
        </p:pic>
        <p:sp>
          <p:nvSpPr>
            <p:cNvPr id="10" name="Slide Number Placeholder 5"/>
            <p:cNvSpPr txBox="1">
              <a:spLocks/>
            </p:cNvSpPr>
            <p:nvPr userDrawn="1"/>
          </p:nvSpPr>
          <p:spPr>
            <a:xfrm>
              <a:off x="1" y="6342743"/>
              <a:ext cx="1015999" cy="3265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 </a:t>
              </a:r>
              <a:r>
                <a:rPr lang="en-US" sz="1200" dirty="0" err="1"/>
                <a:t>Licencee</a:t>
              </a:r>
              <a:r>
                <a:rPr lang="en-US" sz="1200" baseline="0" dirty="0"/>
                <a:t> of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013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4300"/>
            <a:ext cx="10515600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A6E-D6BE-4AEC-B16F-C3B312D4C7E9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www.uttamenergy.com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7038-5386-4387-9E2A-8D83BAFF19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-26126" y="1064257"/>
            <a:ext cx="9639300" cy="9144"/>
          </a:xfrm>
          <a:prstGeom prst="rect">
            <a:avLst/>
          </a:pr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94325"/>
            <a:ext cx="1689099" cy="738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247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../../../Slop%20solution/Water%20Spray.AVI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Water%20Spray.AVI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Rapping%20in%20action.mp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617" y="1864916"/>
            <a:ext cx="9236765" cy="402574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Bell MT" pitchFamily="18" charset="0"/>
              </a:rPr>
              <a:t>Welcome Delegates</a:t>
            </a:r>
            <a:br>
              <a:rPr lang="en-US" sz="4800" b="1" dirty="0" smtClean="0">
                <a:latin typeface="Bell MT" pitchFamily="18" charset="0"/>
              </a:rPr>
            </a:br>
            <a:r>
              <a:rPr lang="en-US" sz="4800" b="1" dirty="0" smtClean="0">
                <a:latin typeface="Bell MT" pitchFamily="18" charset="0"/>
              </a:rPr>
              <a:t/>
            </a:r>
            <a:br>
              <a:rPr lang="en-US" sz="4800" b="1" dirty="0" smtClean="0">
                <a:latin typeface="Bell MT" pitchFamily="18" charset="0"/>
              </a:rPr>
            </a:br>
            <a:r>
              <a:rPr lang="en-US" sz="4800" b="1" dirty="0" smtClean="0">
                <a:latin typeface="Bell MT" pitchFamily="18" charset="0"/>
              </a:rPr>
              <a:t/>
            </a:r>
            <a:br>
              <a:rPr lang="en-US" sz="4800" b="1" dirty="0" smtClean="0">
                <a:latin typeface="Bell MT" pitchFamily="18" charset="0"/>
              </a:rPr>
            </a:br>
            <a:r>
              <a:rPr lang="en-US" sz="4800" b="1" dirty="0" smtClean="0">
                <a:latin typeface="Bell MT" pitchFamily="18" charset="0"/>
              </a:rPr>
              <a:t>Slop </a:t>
            </a:r>
            <a:r>
              <a:rPr lang="en-US" sz="4800" b="1" dirty="0">
                <a:latin typeface="Bell MT" pitchFamily="18" charset="0"/>
              </a:rPr>
              <a:t>Incineration </a:t>
            </a:r>
            <a:r>
              <a:rPr lang="en-US" sz="4800" b="1" dirty="0" smtClean="0">
                <a:latin typeface="Bell MT" pitchFamily="18" charset="0"/>
              </a:rPr>
              <a:t>Solutions</a:t>
            </a:r>
            <a:r>
              <a:rPr lang="en-US" sz="4800" b="1" dirty="0">
                <a:latin typeface="Bell MT" pitchFamily="18" charset="0"/>
              </a:rPr>
              <a:t/>
            </a:r>
            <a:br>
              <a:rPr lang="en-US" sz="4800" b="1" dirty="0">
                <a:latin typeface="Bell MT" pitchFamily="18" charset="0"/>
              </a:rPr>
            </a:br>
            <a:r>
              <a:rPr lang="en-US" sz="2700" b="1" dirty="0">
                <a:latin typeface="Bell MT" pitchFamily="18" charset="0"/>
              </a:rPr>
              <a:t/>
            </a:r>
            <a:br>
              <a:rPr lang="en-US" sz="2700" b="1" dirty="0">
                <a:latin typeface="Bell MT" pitchFamily="18" charset="0"/>
              </a:rPr>
            </a:br>
            <a:r>
              <a:rPr lang="en-US" sz="2700" b="1" dirty="0">
                <a:latin typeface="Bell MT" pitchFamily="18" charset="0"/>
              </a:rPr>
              <a:t>from</a:t>
            </a:r>
            <a:r>
              <a:rPr lang="en-US" sz="2800" b="1" dirty="0">
                <a:latin typeface="Bell MT" pitchFamily="18" charset="0"/>
              </a:rPr>
              <a:t/>
            </a:r>
            <a:br>
              <a:rPr lang="en-US" sz="2800" b="1" dirty="0">
                <a:latin typeface="Bell MT" pitchFamily="18" charset="0"/>
              </a:rPr>
            </a:br>
            <a:r>
              <a:rPr lang="en-US" sz="2800" b="1" dirty="0">
                <a:latin typeface="Bell MT" pitchFamily="18" charset="0"/>
              </a:rPr>
              <a:t/>
            </a:r>
            <a:br>
              <a:rPr lang="en-US" sz="2800" b="1" dirty="0">
                <a:latin typeface="Bell MT" pitchFamily="18" charset="0"/>
              </a:rPr>
            </a:br>
            <a:r>
              <a:rPr lang="en-US" sz="3200" b="1" dirty="0">
                <a:latin typeface="Bell MT" pitchFamily="18" charset="0"/>
              </a:rPr>
              <a:t>UTTAMENERGY</a:t>
            </a:r>
            <a:r>
              <a:rPr lang="en-US" sz="3600" b="1" dirty="0">
                <a:latin typeface="Bell MT" pitchFamily="18" charset="0"/>
              </a:rPr>
              <a:t/>
            </a:r>
            <a:br>
              <a:rPr lang="en-US" sz="3600" b="1" dirty="0">
                <a:latin typeface="Bell MT" pitchFamily="18" charset="0"/>
              </a:rPr>
            </a:br>
            <a:endParaRPr lang="en-US" sz="3600" b="1" dirty="0">
              <a:latin typeface="Bell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4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14B1D-B263-4C4F-861E-1B566166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ZLD Solutions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FA9F55-5B14-4C99-921A-3F89FDBA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66AB42E-6F21-41E8-803E-31752AAD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64AF748E-41FD-434B-A42B-D19AED621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9" y="1530417"/>
            <a:ext cx="5724428" cy="4904359"/>
          </a:xfrm>
        </p:spPr>
      </p:pic>
      <p:pic>
        <p:nvPicPr>
          <p:cNvPr id="6" name="Content Placeholder 7">
            <a:extLst>
              <a:ext uri="{FF2B5EF4-FFF2-40B4-BE49-F238E27FC236}">
                <a16:creationId xmlns="" xmlns:a16="http://schemas.microsoft.com/office/drawing/2014/main" id="{0FFCE71C-E0F8-4929-9F61-46BBE8E2F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4" y="1929143"/>
            <a:ext cx="5733448" cy="373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133" y="1232034"/>
            <a:ext cx="11020926" cy="3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1. Bio Composting  Route					2. Slop Incineration Route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1212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Slop Incineration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Challenging Elements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High Chlorine content resulting in High temperature corrosion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High Sulphur content resulting in low temperature corrosion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High Potash content resulting in fouling of heat transfer surfaces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Implications on Boiler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Superheat steam temperatures to be limited &lt; 400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2400" dirty="0"/>
              <a:t>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Horizontal Boiler configuration to suit the fouling characteristics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Limitation of using APH </a:t>
            </a:r>
            <a:r>
              <a:rPr lang="en-US" sz="1700" dirty="0"/>
              <a:t>(sulfur dew point corrosion) </a:t>
            </a:r>
            <a:r>
              <a:rPr lang="en-US" sz="2400" dirty="0"/>
              <a:t>forcing to preheat the combustion air through steam coil air preheaters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7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ERK Eckrohrkessel GmbH, Germany </a:t>
            </a:r>
          </a:p>
          <a:p>
            <a:pPr marL="0" indent="0">
              <a:buNone/>
            </a:pPr>
            <a:r>
              <a:rPr lang="en-US" sz="2400" dirty="0"/>
              <a:t>Licensee of ERK to provide Boiler solutions on wide </a:t>
            </a:r>
          </a:p>
          <a:p>
            <a:pPr marL="0" indent="0">
              <a:buNone/>
            </a:pPr>
            <a:r>
              <a:rPr lang="en-US" sz="2400" dirty="0"/>
              <a:t>Variety of fuel including Corrosive Biomass &amp; Municipal</a:t>
            </a:r>
          </a:p>
          <a:p>
            <a:pPr marL="0" indent="0">
              <a:buNone/>
            </a:pPr>
            <a:r>
              <a:rPr lang="en-US" sz="2400" dirty="0"/>
              <a:t>Waste in Indian &amp; abroad Market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About </a:t>
            </a:r>
            <a:r>
              <a:rPr lang="en-US" b="1" dirty="0"/>
              <a:t>ERK                                   </a:t>
            </a:r>
          </a:p>
          <a:p>
            <a:r>
              <a:rPr lang="en-US" dirty="0"/>
              <a:t>Expertise in Boiler design for more than 70 years with around 6000 references around the Globe </a:t>
            </a:r>
          </a:p>
          <a:p>
            <a:r>
              <a:rPr lang="en-US" dirty="0"/>
              <a:t>Patented multi pass designs for Corrosive Biomass and Municipal Waste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75" y="1371599"/>
            <a:ext cx="3461825" cy="2762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94" y="3372014"/>
            <a:ext cx="2428875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39584-3928-48B1-ADBB-EB597B3C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604"/>
            <a:ext cx="10515600" cy="757238"/>
          </a:xfrm>
        </p:spPr>
        <p:txBody>
          <a:bodyPr/>
          <a:lstStyle/>
          <a:p>
            <a:r>
              <a:rPr lang="en-US" dirty="0"/>
              <a:t>Incineration Boiler Configurations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F4759E57-9E80-4F68-BCE0-03BC3295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E3DCAD5-C2D1-47A9-B4B8-AC5531E2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object 9">
            <a:extLst>
              <a:ext uri="{FF2B5EF4-FFF2-40B4-BE49-F238E27FC236}">
                <a16:creationId xmlns="" xmlns:a16="http://schemas.microsoft.com/office/drawing/2014/main" id="{C7F1F93A-E30D-4060-B978-2F3ED61EE9A8}"/>
              </a:ext>
            </a:extLst>
          </p:cNvPr>
          <p:cNvSpPr/>
          <p:nvPr/>
        </p:nvSpPr>
        <p:spPr>
          <a:xfrm>
            <a:off x="4131664" y="1690706"/>
            <a:ext cx="3928672" cy="376571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39B6C5B-8465-4861-8F30-B5FEA082F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2" y="928706"/>
            <a:ext cx="2428875" cy="762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D425211-C913-453F-AE7C-BD3198BD3FFB}"/>
              </a:ext>
            </a:extLst>
          </p:cNvPr>
          <p:cNvSpPr txBox="1">
            <a:spLocks/>
          </p:cNvSpPr>
          <p:nvPr/>
        </p:nvSpPr>
        <p:spPr>
          <a:xfrm>
            <a:off x="393918" y="1600688"/>
            <a:ext cx="2689207" cy="302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Germany</a:t>
            </a:r>
          </a:p>
        </p:txBody>
      </p:sp>
      <p:pic>
        <p:nvPicPr>
          <p:cNvPr id="21" name="Grafik 4">
            <a:extLst>
              <a:ext uri="{FF2B5EF4-FFF2-40B4-BE49-F238E27FC236}">
                <a16:creationId xmlns="" xmlns:a16="http://schemas.microsoft.com/office/drawing/2014/main" id="{7306F214-F6EC-4667-AF15-0C13715E26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756160" y="1600688"/>
            <a:ext cx="3538929" cy="404471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4C1FA45-57DA-4978-9966-08E1C63A9F27}"/>
              </a:ext>
            </a:extLst>
          </p:cNvPr>
          <p:cNvSpPr/>
          <p:nvPr/>
        </p:nvSpPr>
        <p:spPr>
          <a:xfrm>
            <a:off x="633917" y="5548294"/>
            <a:ext cx="85713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Technology provider for specialized and proven boiler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on municipal and industrial waste. Both Vertical and horizontal design ensure boiler availability of 8000 Hours.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Grafik 4">
            <a:extLst>
              <a:ext uri="{FF2B5EF4-FFF2-40B4-BE49-F238E27FC236}">
                <a16:creationId xmlns="" xmlns:a16="http://schemas.microsoft.com/office/drawing/2014/main" id="{47DED164-2FBA-45A9-8FE2-EE520D47AB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74" t="8438" r="25391" b="6251"/>
          <a:stretch/>
        </p:blipFill>
        <p:spPr>
          <a:xfrm>
            <a:off x="477479" y="1551047"/>
            <a:ext cx="3404683" cy="3905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230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247FC-FB42-4A3C-97F6-E0462605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Combustor Options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8EB8F80B-E64E-4336-8D76-A33CA5131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780"/>
            <a:ext cx="4441763" cy="3149890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278D773-C498-4227-A540-1E5051EE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1D914E8-719F-4EC9-AD49-D66D7A08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D4F6ED8-970A-472E-82AD-9906205DF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28" y="1524780"/>
            <a:ext cx="5132998" cy="3369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8F2190-F41A-4213-9E39-F82584AC377B}"/>
              </a:ext>
            </a:extLst>
          </p:cNvPr>
          <p:cNvSpPr/>
          <p:nvPr/>
        </p:nvSpPr>
        <p:spPr>
          <a:xfrm>
            <a:off x="1442814" y="4953531"/>
            <a:ext cx="278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Travelling Grate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6C10789-54B7-4BBA-B8E2-61CE52A7C1D9}"/>
              </a:ext>
            </a:extLst>
          </p:cNvPr>
          <p:cNvSpPr/>
          <p:nvPr/>
        </p:nvSpPr>
        <p:spPr>
          <a:xfrm>
            <a:off x="6697807" y="4962809"/>
            <a:ext cx="3463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Reciprocating Grate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50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A8357-7EB9-46EF-A614-A8C9CABF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Boiler General Arrangement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F2D607-05D7-452D-96E5-13EE1584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936967A-DF10-4339-8AFD-1F6CCA0E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835783E5-EAD3-4772-98DC-E3C1F2206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188"/>
            <a:ext cx="10394630" cy="5754812"/>
          </a:xfrm>
        </p:spPr>
      </p:pic>
    </p:spTree>
    <p:extLst>
      <p:ext uri="{BB962C8B-B14F-4D97-AF65-F5344CB8AC3E}">
        <p14:creationId xmlns="" xmlns:p14="http://schemas.microsoft.com/office/powerpoint/2010/main" val="167963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31FF4-6957-4123-8575-FA789032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Boiler </a:t>
            </a:r>
            <a:r>
              <a:rPr lang="en-US" sz="2400" dirty="0"/>
              <a:t>(Cut section)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D68731-1953-4242-A157-1DBEB317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766C48D-D992-47CF-B29B-D320A20B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904" y="6356350"/>
            <a:ext cx="2743200" cy="365125"/>
          </a:xfrm>
        </p:spPr>
        <p:txBody>
          <a:bodyPr/>
          <a:lstStyle/>
          <a:p>
            <a:fld id="{B5417038-5386-4387-9E2A-8D83BAFF19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BE1B1D1C-FC1D-4192-BED5-4A7A6C547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" y="1069239"/>
            <a:ext cx="10178321" cy="5770023"/>
          </a:xfrm>
        </p:spPr>
      </p:pic>
    </p:spTree>
    <p:extLst>
      <p:ext uri="{BB962C8B-B14F-4D97-AF65-F5344CB8AC3E}">
        <p14:creationId xmlns="" xmlns:p14="http://schemas.microsoft.com/office/powerpoint/2010/main" val="141117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to Steam Balance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2118706" y="2275104"/>
            <a:ext cx="2114349" cy="9296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Slop @ 55brix</a:t>
            </a:r>
          </a:p>
          <a:p>
            <a:pPr algn="ctr"/>
            <a:r>
              <a:rPr lang="en-US" sz="1600" dirty="0"/>
              <a:t>1 tph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758184" y="3141809"/>
            <a:ext cx="1711886" cy="9296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Steam Boiler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259225" y="3064410"/>
            <a:ext cx="2362200" cy="10967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Nett</a:t>
            </a:r>
            <a:r>
              <a:rPr lang="en-US" sz="1600" dirty="0"/>
              <a:t> Steam  qty to Steam Turbine </a:t>
            </a:r>
          </a:p>
          <a:p>
            <a:pPr algn="ctr"/>
            <a:r>
              <a:rPr lang="en-US" sz="1600" dirty="0"/>
              <a:t>2.25tph @ 45kg/cm2g, 400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°C 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6" idx="3"/>
            <a:endCxn id="8" idx="1"/>
          </p:cNvCxnSpPr>
          <p:nvPr/>
        </p:nvCxnSpPr>
        <p:spPr>
          <a:xfrm>
            <a:off x="4233055" y="2739932"/>
            <a:ext cx="525129" cy="86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8" idx="3"/>
            <a:endCxn id="3" idx="1"/>
          </p:cNvCxnSpPr>
          <p:nvPr/>
        </p:nvCxnSpPr>
        <p:spPr>
          <a:xfrm>
            <a:off x="6470070" y="3606637"/>
            <a:ext cx="789155" cy="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B4BC9A3-6E28-4C98-B545-2F05458120B0}"/>
              </a:ext>
            </a:extLst>
          </p:cNvPr>
          <p:cNvSpPr/>
          <p:nvPr/>
        </p:nvSpPr>
        <p:spPr>
          <a:xfrm>
            <a:off x="2118706" y="4102133"/>
            <a:ext cx="2114349" cy="9296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Bagasse </a:t>
            </a:r>
          </a:p>
          <a:p>
            <a:pPr algn="ctr"/>
            <a:r>
              <a:rPr lang="en-US" sz="1600" dirty="0"/>
              <a:t>0.38 tph @ 50% moisture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3CEE85E-7F06-40DF-906D-7A19AB4384C3}"/>
              </a:ext>
            </a:extLst>
          </p:cNvPr>
          <p:cNvCxnSpPr>
            <a:stCxn id="17" idx="3"/>
            <a:endCxn id="8" idx="1"/>
          </p:cNvCxnSpPr>
          <p:nvPr/>
        </p:nvCxnSpPr>
        <p:spPr>
          <a:xfrm flipV="1">
            <a:off x="4233055" y="3606637"/>
            <a:ext cx="525129" cy="96032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768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Blowers on 1</a:t>
            </a:r>
            <a:r>
              <a:rPr lang="en-US" baseline="30000" dirty="0"/>
              <a:t>st</a:t>
            </a:r>
            <a:r>
              <a:rPr lang="en-US" dirty="0"/>
              <a:t> &amp; 2</a:t>
            </a:r>
            <a:r>
              <a:rPr lang="en-US" baseline="30000" dirty="0"/>
              <a:t>nd</a:t>
            </a:r>
            <a:r>
              <a:rPr lang="en-US" dirty="0"/>
              <a:t> Passes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90945"/>
            <a:ext cx="5157787" cy="823912"/>
          </a:xfrm>
        </p:spPr>
        <p:txBody>
          <a:bodyPr/>
          <a:lstStyle/>
          <a:p>
            <a:r>
              <a:rPr lang="en-US" dirty="0"/>
              <a:t>WALL BLOWER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AT OPERATION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5" y="2225674"/>
            <a:ext cx="2999279" cy="2266952"/>
          </a:xfrm>
        </p:spPr>
      </p:pic>
      <p:pic>
        <p:nvPicPr>
          <p:cNvPr id="10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23" y="3829050"/>
            <a:ext cx="2737774" cy="2292714"/>
          </a:xfrm>
        </p:spPr>
      </p:pic>
      <p:pic>
        <p:nvPicPr>
          <p:cNvPr id="11" name="Content Placeholder 6">
            <a:extLst>
              <a:ext uri="{FF2B5EF4-FFF2-40B4-BE49-F238E27FC236}">
                <a16:creationId xmlns="" xmlns:a16="http://schemas.microsoft.com/office/drawing/2014/main" id="{BA76D7F3-3EF3-4C26-87B7-FFDD4DB99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53" y="1522412"/>
            <a:ext cx="6040647" cy="4476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278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Soot Blowers on Heat Exchangers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RETRACTABLE TYPE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505074"/>
            <a:ext cx="4532444" cy="36845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 Operation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05071"/>
            <a:ext cx="4251960" cy="3684592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02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84210-BE88-4FB2-B9F6-6AC0221FE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ell MT" pitchFamily="18" charset="0"/>
              </a:rPr>
              <a:t>Brief Company Profile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53D43B-6C3A-41DA-B008-F4A3A4DA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AF0C4F-BE0F-41DE-8029-DCC0BBFE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32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46E8C-3F48-457E-8B08-8BF802D5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Spray type Soot Blower (Optional)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9DA716C3-F5F2-4E4C-BE0F-BFC9F6C28F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8718" y="2023319"/>
            <a:ext cx="2885662" cy="343359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E6BA9F-D222-4B18-B419-D0AA74AC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421577-1579-47A3-8F0A-9EEE4A99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AD9CD9A-84C4-4FDB-AA1A-E5EABA65DBF8}"/>
              </a:ext>
            </a:extLst>
          </p:cNvPr>
          <p:cNvSpPr txBox="1"/>
          <p:nvPr/>
        </p:nvSpPr>
        <p:spPr>
          <a:xfrm>
            <a:off x="958718" y="1069878"/>
            <a:ext cx="252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 action="ppaction://hlinkfile"/>
              </a:rPr>
              <a:t>2.</a:t>
            </a:r>
            <a:r>
              <a:rPr lang="en-US" dirty="0">
                <a:hlinkClick r:id="rId3" action="ppaction://hlinkfile"/>
              </a:rPr>
              <a:t> </a:t>
            </a:r>
            <a:r>
              <a:rPr lang="en-US" sz="2800" dirty="0">
                <a:hlinkClick r:id="rId3" action="ppaction://hlinkfile"/>
              </a:rPr>
              <a:t>Spray Nozzle</a:t>
            </a:r>
            <a:endParaRPr lang="en-US" sz="24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446A2818-9C47-473D-95CA-CC6FB80274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5" y="1593098"/>
            <a:ext cx="2809647" cy="4470697"/>
          </a:xfrm>
        </p:spPr>
      </p:pic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3364299E-9B9F-4DDE-946C-09F73ED8EC27}"/>
              </a:ext>
            </a:extLst>
          </p:cNvPr>
          <p:cNvSpPr txBox="1">
            <a:spLocks/>
          </p:cNvSpPr>
          <p:nvPr/>
        </p:nvSpPr>
        <p:spPr>
          <a:xfrm>
            <a:off x="5557604" y="1182845"/>
            <a:ext cx="2809647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3" action="ppaction://hlinkfile"/>
              </a:rPr>
              <a:t>IN OPERATION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1922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Rapping Type Ash removal (Optional)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RAPPERS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4"/>
            <a:ext cx="3812381" cy="296807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IN OPERATION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2"/>
            <a:ext cx="3639344" cy="2968076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451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With ERK technical know how on Incineration boiler &amp; LIPI’s proven Reciprocating / Travelling grate, Uttamenergy can provide SLOP incineration solution with,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Guaranteed Boiler availability of 150 days (cleaning cycle max. 3 days)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Less maintenance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Lower operating cost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5811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4C594-15A4-4F30-A928-D38CB292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003"/>
            <a:ext cx="10515600" cy="798276"/>
          </a:xfrm>
        </p:spPr>
        <p:txBody>
          <a:bodyPr/>
          <a:lstStyle/>
          <a:p>
            <a:r>
              <a:rPr lang="en-US" dirty="0" smtClean="0"/>
              <a:t>Recent Distillery </a:t>
            </a:r>
            <a:r>
              <a:rPr lang="en-US" dirty="0"/>
              <a:t>Projects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F948EE4-BAFE-4544-8DE1-DDDE1E6C5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8128265"/>
              </p:ext>
            </p:extLst>
          </p:nvPr>
        </p:nvGraphicFramePr>
        <p:xfrm>
          <a:off x="838200" y="1371600"/>
          <a:ext cx="10515600" cy="402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12E55A-41D1-4CA7-B5A0-38C6AA87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8D2C20-3F99-4EFF-BB8A-72FB24D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636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879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553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123CE-9B21-457B-A6E0-9C054221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A53B09-1D28-4B35-BBCD-880127B9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3B078B-B142-4A32-9E4F-D10F2518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3" descr="1">
            <a:extLst>
              <a:ext uri="{FF2B5EF4-FFF2-40B4-BE49-F238E27FC236}">
                <a16:creationId xmlns:a16="http://schemas.microsoft.com/office/drawing/2014/main" xmlns="" id="{883AB367-1443-4ECC-A10D-3DA98912BB3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6617" y="1438957"/>
            <a:ext cx="1752323" cy="199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90CFFB-7E74-4B88-AF6C-61473CE873BF}"/>
              </a:ext>
            </a:extLst>
          </p:cNvPr>
          <p:cNvSpPr txBox="1"/>
          <p:nvPr/>
        </p:nvSpPr>
        <p:spPr>
          <a:xfrm>
            <a:off x="2769565" y="4359139"/>
            <a:ext cx="60264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400" b="1" dirty="0">
                <a:solidFill>
                  <a:srgbClr val="345C8C"/>
                </a:solidFill>
                <a:latin typeface="AGaramondSemiItalic"/>
                <a:cs typeface="Times New Roman" panose="02020603050405020304" pitchFamily="18" charset="0"/>
              </a:rPr>
              <a:t>“ </a:t>
            </a:r>
            <a:r>
              <a:rPr lang="en-GB" altLang="en-US" sz="2400" b="1" i="1" dirty="0">
                <a:solidFill>
                  <a:srgbClr val="345C8C"/>
                </a:solidFill>
                <a:latin typeface="AGaramondSemiItalic"/>
                <a:cs typeface="Times New Roman" panose="02020603050405020304" pitchFamily="18" charset="0"/>
              </a:rPr>
              <a:t>To be a globally respected high-performance Organisation offering engineering products and services conforming to the tenets of Uttam  Quality</a:t>
            </a:r>
            <a:r>
              <a:rPr lang="en-GB" altLang="en-US" sz="2400" b="1" dirty="0">
                <a:solidFill>
                  <a:srgbClr val="345C8C"/>
                </a:solidFill>
                <a:latin typeface="AGaramondSemiItalic"/>
                <a:cs typeface="Times New Roman" panose="02020603050405020304" pitchFamily="18" charset="0"/>
              </a:rPr>
              <a:t> ”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36D227-61D9-4EB9-A853-48002A27908F}"/>
              </a:ext>
            </a:extLst>
          </p:cNvPr>
          <p:cNvSpPr/>
          <p:nvPr/>
        </p:nvSpPr>
        <p:spPr>
          <a:xfrm>
            <a:off x="4087258" y="3429000"/>
            <a:ext cx="3391039" cy="78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Clr>
                <a:schemeClr val="bg1"/>
              </a:buClr>
            </a:pPr>
            <a:r>
              <a:rPr lang="en-GB" altLang="en-US" b="1" dirty="0">
                <a:solidFill>
                  <a:srgbClr val="345C8C"/>
                </a:solidFill>
                <a:latin typeface="Calibri" panose="020F0502020204030204" pitchFamily="34" charset="0"/>
              </a:rPr>
              <a:t>Uttam Chand Adlakha</a:t>
            </a:r>
          </a:p>
          <a:p>
            <a:pPr algn="ctr">
              <a:lnSpc>
                <a:spcPct val="130000"/>
              </a:lnSpc>
              <a:buClr>
                <a:schemeClr val="bg1"/>
              </a:buClr>
            </a:pPr>
            <a:r>
              <a:rPr lang="en-GB" altLang="en-US" b="1" i="1" dirty="0">
                <a:solidFill>
                  <a:srgbClr val="345C8C"/>
                </a:solidFill>
                <a:latin typeface="Calibri" panose="020F0502020204030204" pitchFamily="34" charset="0"/>
              </a:rPr>
              <a:t>Founder Chairman Uttam Group</a:t>
            </a:r>
          </a:p>
        </p:txBody>
      </p:sp>
    </p:spTree>
    <p:extLst>
      <p:ext uri="{BB962C8B-B14F-4D97-AF65-F5344CB8AC3E}">
        <p14:creationId xmlns:p14="http://schemas.microsoft.com/office/powerpoint/2010/main" xmlns="" val="2157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E697E-88D4-4E72-83EE-EE20674F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Uttam Group Companies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B68B1E1-566C-4A28-B789-8F8989803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3856296"/>
              </p:ext>
            </p:extLst>
          </p:nvPr>
        </p:nvGraphicFramePr>
        <p:xfrm>
          <a:off x="784860" y="1357194"/>
          <a:ext cx="1056894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FE89A2-8C41-443D-9260-4788092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B1930C-AEAB-4171-B264-C95BA6AC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Uttamenergy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900" dirty="0"/>
              <a:t>Incorporated in the Year 2012 and located in Pune, India.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900" dirty="0"/>
              <a:t>Inherited the legacy of LIPI Boilers,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LIPI Boilers founded by Mr. Kamal Mukherjee in the year 1974 after his 10 years stint at Foster Wheeler &amp; Detroit stoker.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LIPI introduced Reciprocating grate and Travelling Grate concepts In India during oil crisis to promote Biomass/Coal.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Experience in biomass Boilers with 400+ Boilers burning 1000TPH Biomass to produce approx. 2500TPH steam.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0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Business Verticals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1051560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www.uttamenergy.com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992EC-8382-43E8-96ED-C66CB5F9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Facility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938EAD7-6D6C-48FB-BA91-FA825EBAD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990" y="1083332"/>
            <a:ext cx="7236548" cy="519452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2098A5-EBCA-42A5-BFB3-AF8951E2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536DA8-5CD1-4E93-A48F-EED34FF4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xmlns="" id="{34A6597A-3CB4-4172-A75D-89183AAD2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17138" y="1794128"/>
            <a:ext cx="3332303" cy="1506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5B0869-1074-4F91-B162-F4432E0B2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5074" y="3538723"/>
            <a:ext cx="1398848" cy="1360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8863B4-E88D-4581-A15F-DC9E0E187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3289" y="3529353"/>
            <a:ext cx="1461255" cy="13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5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</a:t>
            </a:r>
            <a:r>
              <a:rPr lang="en-US" dirty="0" err="1"/>
              <a:t>Softwares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2936" y="1251561"/>
            <a:ext cx="3077652" cy="1903629"/>
          </a:xfr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1653" y="1251562"/>
            <a:ext cx="3038164" cy="216953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2936" y="3647494"/>
            <a:ext cx="3016192" cy="214413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1652" y="3732490"/>
            <a:ext cx="3038165" cy="2144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4333" y="3088962"/>
            <a:ext cx="30161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CAD WORKS - 3D MODELLING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1652" y="3173958"/>
            <a:ext cx="30381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STAAD – STRESS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2206" y="5791625"/>
            <a:ext cx="304692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CEASAR – STRESS ANALYSIS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2894" y="5797818"/>
            <a:ext cx="304692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CHIMNEY DESIGN</a:t>
            </a:r>
          </a:p>
        </p:txBody>
      </p:sp>
    </p:spTree>
    <p:extLst>
      <p:ext uri="{BB962C8B-B14F-4D97-AF65-F5344CB8AC3E}">
        <p14:creationId xmlns:p14="http://schemas.microsoft.com/office/powerpoint/2010/main" xmlns="" val="37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84210-BE88-4FB2-B9F6-6AC0221FE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Bell MT" pitchFamily="18" charset="0"/>
              </a:rPr>
              <a:t>Slop Incineration Solutions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53D43B-6C3A-41DA-B008-F4A3A4DA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www.uttamenergy.com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AF0C4F-BE0F-41DE-8029-DCC0BBFE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038-5386-4387-9E2A-8D83BAFF19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32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7977</TotalTime>
  <Words>640</Words>
  <Application>Microsoft Office PowerPoint</Application>
  <PresentationFormat>Custom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Welcome Delegates   Slop Incineration Solutions  from  UTTAMENERGY </vt:lpstr>
      <vt:lpstr>Brief Company Profile</vt:lpstr>
      <vt:lpstr>Our Vision</vt:lpstr>
      <vt:lpstr>Uttam Group Companies</vt:lpstr>
      <vt:lpstr>About Uttamenergy</vt:lpstr>
      <vt:lpstr>Business Verticals</vt:lpstr>
      <vt:lpstr>Manufacturing Facility</vt:lpstr>
      <vt:lpstr>Engineering Softwares</vt:lpstr>
      <vt:lpstr>Slop Incineration Solutions</vt:lpstr>
      <vt:lpstr>ZLD Solutions </vt:lpstr>
      <vt:lpstr>Challenges of Slop Incineration</vt:lpstr>
      <vt:lpstr>Technical Collaboration</vt:lpstr>
      <vt:lpstr>Incineration Boiler Configurations</vt:lpstr>
      <vt:lpstr>Combustor Options</vt:lpstr>
      <vt:lpstr>Steam Boiler General Arrangement</vt:lpstr>
      <vt:lpstr>Steam Boiler (Cut section)</vt:lpstr>
      <vt:lpstr>Fuel to Steam Balance</vt:lpstr>
      <vt:lpstr>Wall Blowers on 1st &amp; 2nd Passes</vt:lpstr>
      <vt:lpstr>Soot Blowers on Heat Exchangers</vt:lpstr>
      <vt:lpstr>Water Spray type Soot Blower (Optional)</vt:lpstr>
      <vt:lpstr>Rapping Type Ash removal (Optional)</vt:lpstr>
      <vt:lpstr>Summary</vt:lpstr>
      <vt:lpstr>Recent Distillery Projects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Muralidharan Jayapal</dc:creator>
  <cp:lastModifiedBy>Aashay</cp:lastModifiedBy>
  <cp:revision>349</cp:revision>
  <dcterms:created xsi:type="dcterms:W3CDTF">2016-06-21T12:35:30Z</dcterms:created>
  <dcterms:modified xsi:type="dcterms:W3CDTF">2019-02-06T17:42:09Z</dcterms:modified>
</cp:coreProperties>
</file>